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notesMasterIdLst>
    <p:notesMasterId r:id="rId5"/>
  </p:notesMasterIdLst>
  <p:sldIdLst>
    <p:sldId id="260" r:id="rId2"/>
    <p:sldId id="264" r:id="rId3"/>
    <p:sldId id="265" r:id="rId4"/>
  </p:sldIdLst>
  <p:sldSz cx="9906000" cy="6858000" type="A4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5200"/>
    <a:srgbClr val="FFEA8C"/>
    <a:srgbClr val="FFF498"/>
    <a:srgbClr val="FFA32F"/>
    <a:srgbClr val="680101"/>
    <a:srgbClr val="F1D4D0"/>
    <a:srgbClr val="3B0001"/>
    <a:srgbClr val="FDFFDB"/>
    <a:srgbClr val="D5081D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779"/>
    <p:restoredTop sz="94655"/>
  </p:normalViewPr>
  <p:slideViewPr>
    <p:cSldViewPr snapToGrid="0" snapToObjects="1">
      <p:cViewPr>
        <p:scale>
          <a:sx n="45" d="100"/>
          <a:sy n="45" d="100"/>
        </p:scale>
        <p:origin x="1488" y="1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F35922-1164-BD4F-A196-19F7B86B7172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BC87B8-296A-AB49-9F38-87804A3109B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801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602DF-D47D-864A-8D10-8E25004CB2D1}" type="datetimeFigureOut">
              <a:rPr kumimoji="1" lang="ja-JP" altLang="en-US" smtClean="0"/>
              <a:t>2018/9/23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FAC16-048B-BD4A-8C5A-189EAEF4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655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microsoft.com/office/2007/relationships/hdphoto" Target="../media/hdphoto2.wdp"/><Relationship Id="rId5" Type="http://schemas.microsoft.com/office/2007/relationships/hdphoto" Target="../media/hdphoto3.wdp"/><Relationship Id="rId6" Type="http://schemas.microsoft.com/office/2007/relationships/hdphoto" Target="../media/hdphoto4.wdp"/><Relationship Id="rId7" Type="http://schemas.microsoft.com/office/2007/relationships/hdphoto" Target="../media/hdphoto5.wdp"/><Relationship Id="rId8" Type="http://schemas.microsoft.com/office/2007/relationships/hdphoto" Target="../media/hdphoto6.wdp"/><Relationship Id="rId9" Type="http://schemas.microsoft.com/office/2007/relationships/hdphoto" Target="../media/hdphoto7.wdp"/><Relationship Id="rId10" Type="http://schemas.microsoft.com/office/2007/relationships/hdphoto" Target="../media/hdphoto8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図形グループ 1"/>
          <p:cNvGrpSpPr/>
          <p:nvPr/>
        </p:nvGrpSpPr>
        <p:grpSpPr>
          <a:xfrm>
            <a:off x="1652608" y="2110892"/>
            <a:ext cx="3983398" cy="2977263"/>
            <a:chOff x="3564605" y="1727200"/>
            <a:chExt cx="4902644" cy="3664324"/>
          </a:xfrm>
        </p:grpSpPr>
        <p:sp>
          <p:nvSpPr>
            <p:cNvPr id="21" name="円/楕円 20"/>
            <p:cNvSpPr/>
            <p:nvPr/>
          </p:nvSpPr>
          <p:spPr>
            <a:xfrm>
              <a:off x="6818999" y="3888999"/>
              <a:ext cx="1648250" cy="99937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20" name="円/楕円 19"/>
            <p:cNvSpPr/>
            <p:nvPr/>
          </p:nvSpPr>
          <p:spPr>
            <a:xfrm>
              <a:off x="3564605" y="3703665"/>
              <a:ext cx="4299155" cy="168785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9" name="円/楕円 3"/>
            <p:cNvSpPr/>
            <p:nvPr/>
          </p:nvSpPr>
          <p:spPr>
            <a:xfrm rot="519619">
              <a:off x="7287771" y="3549947"/>
              <a:ext cx="814474" cy="864406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  <a:gd name="connsiteX0" fmla="*/ 6909 w 4192527"/>
                <a:gd name="connsiteY0" fmla="*/ 2198284 h 3148604"/>
                <a:gd name="connsiteX1" fmla="*/ 890863 w 4192527"/>
                <a:gd name="connsiteY1" fmla="*/ 271980 h 3148604"/>
                <a:gd name="connsiteX2" fmla="*/ 2748732 w 4192527"/>
                <a:gd name="connsiteY2" fmla="*/ 123295 h 3148604"/>
                <a:gd name="connsiteX3" fmla="*/ 4140741 w 4192527"/>
                <a:gd name="connsiteY3" fmla="*/ 1432479 h 3148604"/>
                <a:gd name="connsiteX4" fmla="*/ 3619674 w 4192527"/>
                <a:gd name="connsiteY4" fmla="*/ 2826591 h 3148604"/>
                <a:gd name="connsiteX5" fmla="*/ 1077827 w 4192527"/>
                <a:gd name="connsiteY5" fmla="*/ 3109295 h 3148604"/>
                <a:gd name="connsiteX6" fmla="*/ 6909 w 4192527"/>
                <a:gd name="connsiteY6" fmla="*/ 2198284 h 3148604"/>
                <a:gd name="connsiteX0" fmla="*/ 6909 w 4159596"/>
                <a:gd name="connsiteY0" fmla="*/ 2198284 h 3165214"/>
                <a:gd name="connsiteX1" fmla="*/ 890863 w 4159596"/>
                <a:gd name="connsiteY1" fmla="*/ 271980 h 3165214"/>
                <a:gd name="connsiteX2" fmla="*/ 2748732 w 4159596"/>
                <a:gd name="connsiteY2" fmla="*/ 123295 h 3165214"/>
                <a:gd name="connsiteX3" fmla="*/ 4140741 w 4159596"/>
                <a:gd name="connsiteY3" fmla="*/ 1432479 h 3165214"/>
                <a:gd name="connsiteX4" fmla="*/ 3384096 w 4159596"/>
                <a:gd name="connsiteY4" fmla="*/ 2887971 h 3165214"/>
                <a:gd name="connsiteX5" fmla="*/ 1077827 w 4159596"/>
                <a:gd name="connsiteY5" fmla="*/ 3109295 h 3165214"/>
                <a:gd name="connsiteX6" fmla="*/ 6909 w 4159596"/>
                <a:gd name="connsiteY6" fmla="*/ 2198284 h 316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9596" h="3165214">
                  <a:moveTo>
                    <a:pt x="6909" y="2198284"/>
                  </a:moveTo>
                  <a:cubicBezTo>
                    <a:pt x="-64712" y="1576325"/>
                    <a:pt x="433893" y="617811"/>
                    <a:pt x="890863" y="271980"/>
                  </a:cubicBezTo>
                  <a:cubicBezTo>
                    <a:pt x="1347833" y="-73851"/>
                    <a:pt x="2075591" y="-50244"/>
                    <a:pt x="2748732" y="123295"/>
                  </a:cubicBezTo>
                  <a:cubicBezTo>
                    <a:pt x="3421873" y="296834"/>
                    <a:pt x="4034847" y="971700"/>
                    <a:pt x="4140741" y="1432479"/>
                  </a:cubicBezTo>
                  <a:cubicBezTo>
                    <a:pt x="4246635" y="1893258"/>
                    <a:pt x="3894581" y="2608502"/>
                    <a:pt x="3384096" y="2887971"/>
                  </a:cubicBezTo>
                  <a:cubicBezTo>
                    <a:pt x="2873611" y="3167440"/>
                    <a:pt x="1640691" y="3224243"/>
                    <a:pt x="1077827" y="3109295"/>
                  </a:cubicBezTo>
                  <a:cubicBezTo>
                    <a:pt x="514963" y="2994347"/>
                    <a:pt x="78530" y="2820243"/>
                    <a:pt x="6909" y="2198284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rgbClr val="FFEDE4"/>
                </a:gs>
                <a:gs pos="9000">
                  <a:srgbClr val="FFE1DA"/>
                </a:gs>
                <a:gs pos="68000">
                  <a:srgbClr val="FFFDE9"/>
                </a:gs>
                <a:gs pos="97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4" name="円/楕円 3"/>
            <p:cNvSpPr/>
            <p:nvPr/>
          </p:nvSpPr>
          <p:spPr>
            <a:xfrm>
              <a:off x="3784982" y="1727200"/>
              <a:ext cx="4032090" cy="3161169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7098" h="3290225">
                  <a:moveTo>
                    <a:pt x="7129" y="2339905"/>
                  </a:moveTo>
                  <a:cubicBezTo>
                    <a:pt x="-64492" y="1717946"/>
                    <a:pt x="415982" y="791122"/>
                    <a:pt x="891083" y="413601"/>
                  </a:cubicBezTo>
                  <a:cubicBezTo>
                    <a:pt x="1366184" y="36080"/>
                    <a:pt x="2184592" y="-98761"/>
                    <a:pt x="2857733" y="74778"/>
                  </a:cubicBezTo>
                  <a:cubicBezTo>
                    <a:pt x="3530874" y="248317"/>
                    <a:pt x="4034163" y="1012355"/>
                    <a:pt x="4140961" y="1574100"/>
                  </a:cubicBezTo>
                  <a:cubicBezTo>
                    <a:pt x="4247759" y="2135845"/>
                    <a:pt x="4130379" y="2688743"/>
                    <a:pt x="3619894" y="2968212"/>
                  </a:cubicBezTo>
                  <a:cubicBezTo>
                    <a:pt x="3109409" y="3247681"/>
                    <a:pt x="1680174" y="3355634"/>
                    <a:pt x="1078047" y="3250916"/>
                  </a:cubicBezTo>
                  <a:cubicBezTo>
                    <a:pt x="475920" y="3146198"/>
                    <a:pt x="78750" y="2961864"/>
                    <a:pt x="7129" y="2339905"/>
                  </a:cubicBezTo>
                  <a:close/>
                </a:path>
              </a:pathLst>
            </a:custGeom>
            <a:gradFill flip="none" rotWithShape="1">
              <a:gsLst>
                <a:gs pos="34000">
                  <a:srgbClr val="FFEDE4"/>
                </a:gs>
                <a:gs pos="9000">
                  <a:srgbClr val="FFE1DA"/>
                </a:gs>
                <a:gs pos="51000">
                  <a:srgbClr val="FFFDE9"/>
                </a:gs>
                <a:gs pos="70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5" name="円/楕円 14"/>
            <p:cNvSpPr/>
            <p:nvPr/>
          </p:nvSpPr>
          <p:spPr>
            <a:xfrm>
              <a:off x="3734182" y="3701657"/>
              <a:ext cx="723472" cy="765113"/>
            </a:xfrm>
            <a:prstGeom prst="ellipse">
              <a:avLst/>
            </a:prstGeom>
            <a:solidFill>
              <a:srgbClr val="FF7E79">
                <a:alpha val="51000"/>
              </a:srgbClr>
            </a:solidFill>
            <a:ln>
              <a:noFill/>
            </a:ln>
            <a:effectLst>
              <a:softEdge rad="152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4" name="円/楕円 13"/>
            <p:cNvSpPr/>
            <p:nvPr/>
          </p:nvSpPr>
          <p:spPr>
            <a:xfrm>
              <a:off x="5134939" y="3924112"/>
              <a:ext cx="1028700" cy="935581"/>
            </a:xfrm>
            <a:prstGeom prst="ellipse">
              <a:avLst/>
            </a:prstGeom>
            <a:solidFill>
              <a:srgbClr val="FF7E79">
                <a:alpha val="51000"/>
              </a:srgbClr>
            </a:solidFill>
            <a:ln>
              <a:noFill/>
            </a:ln>
            <a:effectLst>
              <a:softEdge rad="152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6" name="フリーフォーム 15"/>
            <p:cNvSpPr/>
            <p:nvPr/>
          </p:nvSpPr>
          <p:spPr>
            <a:xfrm rot="21051614">
              <a:off x="4271400" y="2170616"/>
              <a:ext cx="1239610" cy="1246947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gradFill>
              <a:gsLst>
                <a:gs pos="75000">
                  <a:srgbClr val="FFEDE4"/>
                </a:gs>
                <a:gs pos="33000">
                  <a:srgbClr val="720102"/>
                </a:gs>
                <a:gs pos="53000">
                  <a:srgbClr val="8C0001"/>
                </a:gs>
                <a:gs pos="61000">
                  <a:srgbClr val="C00000"/>
                </a:gs>
                <a:gs pos="100000">
                  <a:schemeClr val="bg1"/>
                </a:gs>
              </a:gsLst>
              <a:lin ang="13800000" scaled="0"/>
            </a:gradFill>
            <a:ln>
              <a:solidFill>
                <a:schemeClr val="accent2">
                  <a:lumMod val="50000"/>
                  <a:alpha val="40000"/>
                </a:schemeClr>
              </a:solidFill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8" name="フリーフォーム 17"/>
            <p:cNvSpPr/>
            <p:nvPr/>
          </p:nvSpPr>
          <p:spPr>
            <a:xfrm>
              <a:off x="5179392" y="2462333"/>
              <a:ext cx="1443396" cy="1267647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gradFill>
              <a:gsLst>
                <a:gs pos="52000">
                  <a:srgbClr val="720102"/>
                </a:gs>
                <a:gs pos="79000">
                  <a:srgbClr val="FFEDE4"/>
                </a:gs>
                <a:gs pos="41000">
                  <a:srgbClr val="720102"/>
                </a:gs>
                <a:gs pos="49000">
                  <a:srgbClr val="8C0001"/>
                </a:gs>
                <a:gs pos="63000">
                  <a:srgbClr val="C00000"/>
                </a:gs>
                <a:gs pos="100000">
                  <a:schemeClr val="bg1"/>
                </a:gs>
              </a:gsLst>
              <a:lin ang="14400000" scaled="0"/>
            </a:gradFill>
            <a:ln>
              <a:solidFill>
                <a:schemeClr val="accent2">
                  <a:lumMod val="50000"/>
                  <a:alpha val="40000"/>
                </a:schemeClr>
              </a:solidFill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grpSp>
          <p:nvGrpSpPr>
            <p:cNvPr id="13" name="図形グループ 12"/>
            <p:cNvGrpSpPr/>
            <p:nvPr/>
          </p:nvGrpSpPr>
          <p:grpSpPr>
            <a:xfrm rot="21285357">
              <a:off x="4231718" y="3720236"/>
              <a:ext cx="1030016" cy="571062"/>
              <a:chOff x="4090026" y="3760792"/>
              <a:chExt cx="937752" cy="514264"/>
            </a:xfrm>
          </p:grpSpPr>
          <p:grpSp>
            <p:nvGrpSpPr>
              <p:cNvPr id="8" name="図形グループ 7"/>
              <p:cNvGrpSpPr/>
              <p:nvPr/>
            </p:nvGrpSpPr>
            <p:grpSpPr>
              <a:xfrm>
                <a:off x="4090026" y="3760792"/>
                <a:ext cx="937752" cy="514264"/>
                <a:chOff x="2157054" y="3054736"/>
                <a:chExt cx="937752" cy="514264"/>
              </a:xfrm>
            </p:grpSpPr>
            <p:sp>
              <p:nvSpPr>
                <p:cNvPr id="9" name="円/楕円 8"/>
                <p:cNvSpPr/>
                <p:nvPr/>
              </p:nvSpPr>
              <p:spPr>
                <a:xfrm>
                  <a:off x="2157054" y="3054736"/>
                  <a:ext cx="270669" cy="272176"/>
                </a:xfrm>
                <a:prstGeom prst="ellipse">
                  <a:avLst/>
                </a:prstGeom>
                <a:gradFill>
                  <a:gsLst>
                    <a:gs pos="38000">
                      <a:srgbClr val="680101"/>
                    </a:gs>
                    <a:gs pos="87000">
                      <a:srgbClr val="FFEDE4"/>
                    </a:gs>
                    <a:gs pos="50000">
                      <a:srgbClr val="8C0001"/>
                    </a:gs>
                    <a:gs pos="63000">
                      <a:srgbClr val="C00000"/>
                    </a:gs>
                    <a:gs pos="100000">
                      <a:schemeClr val="bg1"/>
                    </a:gs>
                  </a:gsLst>
                  <a:lin ang="14400000" scaled="0"/>
                </a:gradFill>
                <a:ln>
                  <a:solidFill>
                    <a:srgbClr val="843C0C">
                      <a:alpha val="2600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463"/>
                </a:p>
              </p:txBody>
            </p:sp>
            <p:sp>
              <p:nvSpPr>
                <p:cNvPr id="10" name="円/楕円 9"/>
                <p:cNvSpPr/>
                <p:nvPr/>
              </p:nvSpPr>
              <p:spPr>
                <a:xfrm>
                  <a:off x="2753972" y="3261767"/>
                  <a:ext cx="340834" cy="307233"/>
                </a:xfrm>
                <a:prstGeom prst="ellipse">
                  <a:avLst/>
                </a:prstGeom>
                <a:gradFill>
                  <a:gsLst>
                    <a:gs pos="20000">
                      <a:srgbClr val="3B0001"/>
                    </a:gs>
                    <a:gs pos="87000">
                      <a:srgbClr val="FFEDE4"/>
                    </a:gs>
                    <a:gs pos="44000">
                      <a:srgbClr val="8C0001"/>
                    </a:gs>
                    <a:gs pos="57000">
                      <a:srgbClr val="C00000"/>
                    </a:gs>
                    <a:gs pos="100000">
                      <a:schemeClr val="bg1"/>
                    </a:gs>
                  </a:gsLst>
                  <a:lin ang="14400000" scaled="0"/>
                </a:gradFill>
                <a:ln>
                  <a:solidFill>
                    <a:srgbClr val="843C0C">
                      <a:alpha val="2600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463"/>
                </a:p>
              </p:txBody>
            </p:sp>
          </p:grpSp>
          <p:sp>
            <p:nvSpPr>
              <p:cNvPr id="11" name="円/楕円 10"/>
              <p:cNvSpPr/>
              <p:nvPr/>
            </p:nvSpPr>
            <p:spPr>
              <a:xfrm>
                <a:off x="4727689" y="3995585"/>
                <a:ext cx="113611" cy="1079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  <p:sp>
            <p:nvSpPr>
              <p:cNvPr id="12" name="円/楕円 11"/>
              <p:cNvSpPr/>
              <p:nvPr/>
            </p:nvSpPr>
            <p:spPr>
              <a:xfrm>
                <a:off x="4121783" y="3784701"/>
                <a:ext cx="77054" cy="848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</p:grpSp>
        <p:sp>
          <p:nvSpPr>
            <p:cNvPr id="22" name="フリーフォーム 21"/>
            <p:cNvSpPr/>
            <p:nvPr/>
          </p:nvSpPr>
          <p:spPr>
            <a:xfrm rot="20219842">
              <a:off x="4370551" y="2247198"/>
              <a:ext cx="1013784" cy="586069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23" name="フリーフォーム 22"/>
            <p:cNvSpPr/>
            <p:nvPr/>
          </p:nvSpPr>
          <p:spPr>
            <a:xfrm rot="21341527">
              <a:off x="5348083" y="2467410"/>
              <a:ext cx="1212225" cy="757956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763288" y="1002450"/>
            <a:ext cx="5561138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71475" indent="-371475">
              <a:buAutoNum type="arabicPeriod"/>
            </a:pPr>
            <a:r>
              <a:rPr lang="ja-JP" altLang="en-US" sz="1950" dirty="0">
                <a:latin typeface="Osaka" charset="-128"/>
                <a:ea typeface="Osaka" charset="-128"/>
                <a:cs typeface="Osaka" charset="-128"/>
              </a:rPr>
              <a:t>うさ絵基本</a:t>
            </a:r>
            <a:endParaRPr lang="en-US" altLang="ja-JP" sz="1950" dirty="0">
              <a:latin typeface="Osaka" charset="-128"/>
              <a:ea typeface="Osaka" charset="-128"/>
              <a:cs typeface="Osaka" charset="-128"/>
            </a:endParaRPr>
          </a:p>
          <a:p>
            <a:pPr marL="371475" indent="-371475">
              <a:buAutoNum type="arabicPeriod"/>
            </a:pPr>
            <a:r>
              <a:rPr lang="ja-JP" altLang="en-US" sz="1950" dirty="0">
                <a:latin typeface="Osaka" charset="-128"/>
                <a:ea typeface="Osaka" charset="-128"/>
                <a:cs typeface="Osaka" charset="-128"/>
              </a:rPr>
              <a:t>月見うさ　（ススキのみフリー素材を利用）</a:t>
            </a:r>
            <a:endParaRPr lang="en-US" altLang="ja-JP" sz="1950" dirty="0">
              <a:latin typeface="Osaka" charset="-128"/>
              <a:ea typeface="Osaka" charset="-128"/>
              <a:cs typeface="Osaka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670399" y="2726428"/>
            <a:ext cx="2622834" cy="5425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63" dirty="0"/>
              <a:t>図形選択、グループ化解除で</a:t>
            </a:r>
            <a:endParaRPr lang="en-US" altLang="ja-JP" sz="1463" dirty="0"/>
          </a:p>
          <a:p>
            <a:r>
              <a:rPr lang="ja-JP" altLang="en-US" sz="1463" dirty="0"/>
              <a:t>各パーツが抽出できます。</a:t>
            </a:r>
          </a:p>
        </p:txBody>
      </p:sp>
    </p:spTree>
    <p:extLst>
      <p:ext uri="{BB962C8B-B14F-4D97-AF65-F5344CB8AC3E}">
        <p14:creationId xmlns:p14="http://schemas.microsoft.com/office/powerpoint/2010/main" val="986111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角丸四角形 147"/>
          <p:cNvSpPr/>
          <p:nvPr/>
        </p:nvSpPr>
        <p:spPr>
          <a:xfrm>
            <a:off x="-4650317" y="1559"/>
            <a:ext cx="20087167" cy="7296973"/>
          </a:xfrm>
          <a:prstGeom prst="roundRect">
            <a:avLst/>
          </a:prstGeom>
          <a:gradFill>
            <a:gsLst>
              <a:gs pos="99000">
                <a:schemeClr val="accent1">
                  <a:lumMod val="60000"/>
                  <a:lumOff val="40000"/>
                </a:schemeClr>
              </a:gs>
              <a:gs pos="27000">
                <a:schemeClr val="bg2">
                  <a:lumMod val="10000"/>
                </a:schemeClr>
              </a:gs>
              <a:gs pos="61000">
                <a:srgbClr val="002060"/>
              </a:gs>
            </a:gsLst>
            <a:lin ang="15000000" scaled="0"/>
          </a:gradFill>
          <a:ln>
            <a:noFill/>
          </a:ln>
          <a:effectLst>
            <a:softEdge rad="266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63"/>
          </a:p>
        </p:txBody>
      </p:sp>
      <p:grpSp>
        <p:nvGrpSpPr>
          <p:cNvPr id="147" name="図形グループ 146"/>
          <p:cNvGrpSpPr/>
          <p:nvPr/>
        </p:nvGrpSpPr>
        <p:grpSpPr>
          <a:xfrm>
            <a:off x="437870" y="416274"/>
            <a:ext cx="4076910" cy="1994390"/>
            <a:chOff x="1144422" y="303127"/>
            <a:chExt cx="5017735" cy="2454634"/>
          </a:xfrm>
        </p:grpSpPr>
        <p:sp>
          <p:nvSpPr>
            <p:cNvPr id="3" name="円/楕円 2"/>
            <p:cNvSpPr/>
            <p:nvPr/>
          </p:nvSpPr>
          <p:spPr>
            <a:xfrm>
              <a:off x="2268766" y="303127"/>
              <a:ext cx="2447491" cy="2454634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  <a:effectLst>
              <a:glow>
                <a:schemeClr val="accent4">
                  <a:satMod val="175000"/>
                  <a:alpha val="29000"/>
                </a:schemeClr>
              </a:glow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10" name="円/楕円 109"/>
            <p:cNvSpPr/>
            <p:nvPr/>
          </p:nvSpPr>
          <p:spPr>
            <a:xfrm>
              <a:off x="2759235" y="1620936"/>
              <a:ext cx="3402922" cy="610107"/>
            </a:xfrm>
            <a:prstGeom prst="ellipse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09" name="円/楕円 108"/>
            <p:cNvSpPr/>
            <p:nvPr/>
          </p:nvSpPr>
          <p:spPr>
            <a:xfrm>
              <a:off x="1144422" y="1203044"/>
              <a:ext cx="3402922" cy="693030"/>
            </a:xfrm>
            <a:prstGeom prst="ellipse">
              <a:avLst/>
            </a:prstGeom>
            <a:solidFill>
              <a:schemeClr val="bg1">
                <a:alpha val="78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143" name="図形グループ 142"/>
          <p:cNvGrpSpPr/>
          <p:nvPr/>
        </p:nvGrpSpPr>
        <p:grpSpPr>
          <a:xfrm>
            <a:off x="1373396" y="2715419"/>
            <a:ext cx="4106016" cy="4873775"/>
            <a:chOff x="7305052" y="1714967"/>
            <a:chExt cx="5053558" cy="5252724"/>
          </a:xfrm>
        </p:grpSpPr>
        <p:pic>
          <p:nvPicPr>
            <p:cNvPr id="141" name="図 140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encilGrayscale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0887479" flipH="1">
              <a:off x="7305052" y="1714967"/>
              <a:ext cx="4158693" cy="4838549"/>
            </a:xfrm>
            <a:prstGeom prst="rect">
              <a:avLst/>
            </a:prstGeom>
          </p:spPr>
        </p:pic>
        <p:pic>
          <p:nvPicPr>
            <p:cNvPr id="142" name="図 141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encilGrayscale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9876722" flipH="1">
              <a:off x="8061852" y="1968506"/>
              <a:ext cx="4296758" cy="4999185"/>
            </a:xfrm>
            <a:prstGeom prst="rect">
              <a:avLst/>
            </a:prstGeom>
          </p:spPr>
        </p:pic>
      </p:grpSp>
      <p:sp>
        <p:nvSpPr>
          <p:cNvPr id="137" name="円/楕円 136"/>
          <p:cNvSpPr/>
          <p:nvPr/>
        </p:nvSpPr>
        <p:spPr>
          <a:xfrm>
            <a:off x="2030945" y="3978143"/>
            <a:ext cx="6802637" cy="2908903"/>
          </a:xfrm>
          <a:prstGeom prst="ellipse">
            <a:avLst/>
          </a:prstGeom>
          <a:gradFill flip="none" rotWithShape="1">
            <a:gsLst>
              <a:gs pos="17000">
                <a:schemeClr val="tx1">
                  <a:lumMod val="95000"/>
                  <a:lumOff val="5000"/>
                </a:schemeClr>
              </a:gs>
              <a:gs pos="32000">
                <a:srgbClr val="3B0001"/>
              </a:gs>
              <a:gs pos="50000">
                <a:srgbClr val="C00000"/>
              </a:gs>
            </a:gsLst>
            <a:lin ang="16200000" scaled="0"/>
            <a:tileRect/>
          </a:gradFill>
          <a:ln>
            <a:solidFill>
              <a:schemeClr val="bg2">
                <a:lumMod val="75000"/>
                <a:alpha val="3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63"/>
          </a:p>
        </p:txBody>
      </p:sp>
      <p:sp>
        <p:nvSpPr>
          <p:cNvPr id="5" name="円/楕円 4"/>
          <p:cNvSpPr/>
          <p:nvPr/>
        </p:nvSpPr>
        <p:spPr>
          <a:xfrm>
            <a:off x="2030947" y="4127329"/>
            <a:ext cx="6802636" cy="2564027"/>
          </a:xfrm>
          <a:prstGeom prst="ellipse">
            <a:avLst/>
          </a:prstGeom>
          <a:gradFill flip="none" rotWithShape="1">
            <a:gsLst>
              <a:gs pos="17000">
                <a:schemeClr val="tx1">
                  <a:lumMod val="95000"/>
                  <a:lumOff val="5000"/>
                </a:schemeClr>
              </a:gs>
              <a:gs pos="32000">
                <a:srgbClr val="3B0001"/>
              </a:gs>
              <a:gs pos="50000">
                <a:srgbClr val="C00000"/>
              </a:gs>
            </a:gsLst>
            <a:lin ang="16200000" scaled="0"/>
            <a:tileRect/>
          </a:gradFill>
          <a:ln w="44450">
            <a:solidFill>
              <a:srgbClr val="F1D4D0">
                <a:alpha val="16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63"/>
          </a:p>
        </p:txBody>
      </p:sp>
      <p:sp>
        <p:nvSpPr>
          <p:cNvPr id="127" name="円/楕円 126"/>
          <p:cNvSpPr/>
          <p:nvPr/>
        </p:nvSpPr>
        <p:spPr>
          <a:xfrm>
            <a:off x="5261955" y="5479177"/>
            <a:ext cx="3281970" cy="890196"/>
          </a:xfrm>
          <a:prstGeom prst="ellipse">
            <a:avLst/>
          </a:prstGeom>
          <a:solidFill>
            <a:schemeClr val="tx1">
              <a:alpha val="1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63"/>
          </a:p>
        </p:txBody>
      </p:sp>
      <p:grpSp>
        <p:nvGrpSpPr>
          <p:cNvPr id="130" name="図形グループ 129"/>
          <p:cNvGrpSpPr/>
          <p:nvPr/>
        </p:nvGrpSpPr>
        <p:grpSpPr>
          <a:xfrm>
            <a:off x="6716154" y="4409990"/>
            <a:ext cx="1695036" cy="1524356"/>
            <a:chOff x="4038073" y="1698098"/>
            <a:chExt cx="3626898" cy="3226549"/>
          </a:xfrm>
        </p:grpSpPr>
        <p:sp>
          <p:nvSpPr>
            <p:cNvPr id="131" name="円/楕円 3"/>
            <p:cNvSpPr/>
            <p:nvPr/>
          </p:nvSpPr>
          <p:spPr>
            <a:xfrm>
              <a:off x="4038073" y="1698098"/>
              <a:ext cx="3626898" cy="3226549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  <a:gd name="connsiteX0" fmla="*/ 9372 w 4020662"/>
                <a:gd name="connsiteY0" fmla="*/ 2127600 h 3299053"/>
                <a:gd name="connsiteX1" fmla="*/ 734647 w 4020662"/>
                <a:gd name="connsiteY1" fmla="*/ 407748 h 3299053"/>
                <a:gd name="connsiteX2" fmla="*/ 2701297 w 4020662"/>
                <a:gd name="connsiteY2" fmla="*/ 68925 h 3299053"/>
                <a:gd name="connsiteX3" fmla="*/ 3984525 w 4020662"/>
                <a:gd name="connsiteY3" fmla="*/ 1568247 h 3299053"/>
                <a:gd name="connsiteX4" fmla="*/ 3463458 w 4020662"/>
                <a:gd name="connsiteY4" fmla="*/ 2962359 h 3299053"/>
                <a:gd name="connsiteX5" fmla="*/ 921611 w 4020662"/>
                <a:gd name="connsiteY5" fmla="*/ 3245063 h 3299053"/>
                <a:gd name="connsiteX6" fmla="*/ 9372 w 4020662"/>
                <a:gd name="connsiteY6" fmla="*/ 2127600 h 3299053"/>
                <a:gd name="connsiteX0" fmla="*/ 57452 w 4068742"/>
                <a:gd name="connsiteY0" fmla="*/ 2127600 h 3299052"/>
                <a:gd name="connsiteX1" fmla="*/ 782727 w 4068742"/>
                <a:gd name="connsiteY1" fmla="*/ 407748 h 3299052"/>
                <a:gd name="connsiteX2" fmla="*/ 2749377 w 4068742"/>
                <a:gd name="connsiteY2" fmla="*/ 68925 h 3299052"/>
                <a:gd name="connsiteX3" fmla="*/ 4032605 w 4068742"/>
                <a:gd name="connsiteY3" fmla="*/ 1568247 h 3299052"/>
                <a:gd name="connsiteX4" fmla="*/ 3511538 w 4068742"/>
                <a:gd name="connsiteY4" fmla="*/ 2962359 h 3299052"/>
                <a:gd name="connsiteX5" fmla="*/ 969691 w 4068742"/>
                <a:gd name="connsiteY5" fmla="*/ 3245063 h 3299052"/>
                <a:gd name="connsiteX6" fmla="*/ 57452 w 4068742"/>
                <a:gd name="connsiteY6" fmla="*/ 2127600 h 3299052"/>
                <a:gd name="connsiteX0" fmla="*/ 6467 w 4014932"/>
                <a:gd name="connsiteY0" fmla="*/ 2127600 h 3283186"/>
                <a:gd name="connsiteX1" fmla="*/ 731742 w 4014932"/>
                <a:gd name="connsiteY1" fmla="*/ 407748 h 3283186"/>
                <a:gd name="connsiteX2" fmla="*/ 2698392 w 4014932"/>
                <a:gd name="connsiteY2" fmla="*/ 68925 h 3283186"/>
                <a:gd name="connsiteX3" fmla="*/ 3981620 w 4014932"/>
                <a:gd name="connsiteY3" fmla="*/ 1568247 h 3283186"/>
                <a:gd name="connsiteX4" fmla="*/ 3460553 w 4014932"/>
                <a:gd name="connsiteY4" fmla="*/ 2962359 h 3283186"/>
                <a:gd name="connsiteX5" fmla="*/ 1077385 w 4014932"/>
                <a:gd name="connsiteY5" fmla="*/ 3226294 h 3283186"/>
                <a:gd name="connsiteX6" fmla="*/ 6467 w 4014932"/>
                <a:gd name="connsiteY6" fmla="*/ 2127600 h 3283186"/>
                <a:gd name="connsiteX0" fmla="*/ 3073 w 4011536"/>
                <a:gd name="connsiteY0" fmla="*/ 2127600 h 3283185"/>
                <a:gd name="connsiteX1" fmla="*/ 728348 w 4011536"/>
                <a:gd name="connsiteY1" fmla="*/ 407748 h 3283185"/>
                <a:gd name="connsiteX2" fmla="*/ 2694998 w 4011536"/>
                <a:gd name="connsiteY2" fmla="*/ 68925 h 3283185"/>
                <a:gd name="connsiteX3" fmla="*/ 3978226 w 4011536"/>
                <a:gd name="connsiteY3" fmla="*/ 1568247 h 3283185"/>
                <a:gd name="connsiteX4" fmla="*/ 3457159 w 4011536"/>
                <a:gd name="connsiteY4" fmla="*/ 2962359 h 3283185"/>
                <a:gd name="connsiteX5" fmla="*/ 1073991 w 4011536"/>
                <a:gd name="connsiteY5" fmla="*/ 3226294 h 3283185"/>
                <a:gd name="connsiteX6" fmla="*/ 3073 w 4011536"/>
                <a:gd name="connsiteY6" fmla="*/ 2127600 h 3283185"/>
                <a:gd name="connsiteX0" fmla="*/ 3387 w 3972182"/>
                <a:gd name="connsiteY0" fmla="*/ 1762320 h 3300481"/>
                <a:gd name="connsiteX1" fmla="*/ 688993 w 3972182"/>
                <a:gd name="connsiteY1" fmla="*/ 399068 h 3300481"/>
                <a:gd name="connsiteX2" fmla="*/ 2655643 w 3972182"/>
                <a:gd name="connsiteY2" fmla="*/ 60245 h 3300481"/>
                <a:gd name="connsiteX3" fmla="*/ 3938871 w 3972182"/>
                <a:gd name="connsiteY3" fmla="*/ 1559567 h 3300481"/>
                <a:gd name="connsiteX4" fmla="*/ 3417804 w 3972182"/>
                <a:gd name="connsiteY4" fmla="*/ 2953679 h 3300481"/>
                <a:gd name="connsiteX5" fmla="*/ 1034636 w 3972182"/>
                <a:gd name="connsiteY5" fmla="*/ 3217614 h 3300481"/>
                <a:gd name="connsiteX6" fmla="*/ 3387 w 3972182"/>
                <a:gd name="connsiteY6" fmla="*/ 1762320 h 3300481"/>
                <a:gd name="connsiteX0" fmla="*/ 11840 w 3980635"/>
                <a:gd name="connsiteY0" fmla="*/ 1762320 h 3300481"/>
                <a:gd name="connsiteX1" fmla="*/ 697446 w 3980635"/>
                <a:gd name="connsiteY1" fmla="*/ 399068 h 3300481"/>
                <a:gd name="connsiteX2" fmla="*/ 2664096 w 3980635"/>
                <a:gd name="connsiteY2" fmla="*/ 60245 h 3300481"/>
                <a:gd name="connsiteX3" fmla="*/ 3947324 w 3980635"/>
                <a:gd name="connsiteY3" fmla="*/ 1559567 h 3300481"/>
                <a:gd name="connsiteX4" fmla="*/ 3426257 w 3980635"/>
                <a:gd name="connsiteY4" fmla="*/ 2953679 h 3300481"/>
                <a:gd name="connsiteX5" fmla="*/ 1043089 w 3980635"/>
                <a:gd name="connsiteY5" fmla="*/ 3217614 h 3300481"/>
                <a:gd name="connsiteX6" fmla="*/ 11840 w 3980635"/>
                <a:gd name="connsiteY6" fmla="*/ 1762320 h 3300481"/>
                <a:gd name="connsiteX0" fmla="*/ 2476 w 3971271"/>
                <a:gd name="connsiteY0" fmla="*/ 1784386 h 3322547"/>
                <a:gd name="connsiteX1" fmla="*/ 807091 w 3971271"/>
                <a:gd name="connsiteY1" fmla="*/ 364829 h 3322547"/>
                <a:gd name="connsiteX2" fmla="*/ 2654732 w 3971271"/>
                <a:gd name="connsiteY2" fmla="*/ 82311 h 3322547"/>
                <a:gd name="connsiteX3" fmla="*/ 3937960 w 3971271"/>
                <a:gd name="connsiteY3" fmla="*/ 1581633 h 3322547"/>
                <a:gd name="connsiteX4" fmla="*/ 3416893 w 3971271"/>
                <a:gd name="connsiteY4" fmla="*/ 2975745 h 3322547"/>
                <a:gd name="connsiteX5" fmla="*/ 1033725 w 3971271"/>
                <a:gd name="connsiteY5" fmla="*/ 3239680 h 3322547"/>
                <a:gd name="connsiteX6" fmla="*/ 2476 w 3971271"/>
                <a:gd name="connsiteY6" fmla="*/ 1784386 h 3322547"/>
                <a:gd name="connsiteX0" fmla="*/ 611 w 3969406"/>
                <a:gd name="connsiteY0" fmla="*/ 1784386 h 3322547"/>
                <a:gd name="connsiteX1" fmla="*/ 805226 w 3969406"/>
                <a:gd name="connsiteY1" fmla="*/ 364829 h 3322547"/>
                <a:gd name="connsiteX2" fmla="*/ 2652867 w 3969406"/>
                <a:gd name="connsiteY2" fmla="*/ 82311 h 3322547"/>
                <a:gd name="connsiteX3" fmla="*/ 3936095 w 3969406"/>
                <a:gd name="connsiteY3" fmla="*/ 1581633 h 3322547"/>
                <a:gd name="connsiteX4" fmla="*/ 3415028 w 3969406"/>
                <a:gd name="connsiteY4" fmla="*/ 2975745 h 3322547"/>
                <a:gd name="connsiteX5" fmla="*/ 1031860 w 3969406"/>
                <a:gd name="connsiteY5" fmla="*/ 3239680 h 3322547"/>
                <a:gd name="connsiteX6" fmla="*/ 611 w 3969406"/>
                <a:gd name="connsiteY6" fmla="*/ 1784386 h 3322547"/>
                <a:gd name="connsiteX0" fmla="*/ 697 w 3909988"/>
                <a:gd name="connsiteY0" fmla="*/ 1861650 h 3319252"/>
                <a:gd name="connsiteX1" fmla="*/ 745808 w 3909988"/>
                <a:gd name="connsiteY1" fmla="*/ 367019 h 3319252"/>
                <a:gd name="connsiteX2" fmla="*/ 2593449 w 3909988"/>
                <a:gd name="connsiteY2" fmla="*/ 84501 h 3319252"/>
                <a:gd name="connsiteX3" fmla="*/ 3876677 w 3909988"/>
                <a:gd name="connsiteY3" fmla="*/ 1583823 h 3319252"/>
                <a:gd name="connsiteX4" fmla="*/ 3355610 w 3909988"/>
                <a:gd name="connsiteY4" fmla="*/ 2977935 h 3319252"/>
                <a:gd name="connsiteX5" fmla="*/ 972442 w 3909988"/>
                <a:gd name="connsiteY5" fmla="*/ 3241870 h 3319252"/>
                <a:gd name="connsiteX6" fmla="*/ 697 w 3909988"/>
                <a:gd name="connsiteY6" fmla="*/ 1861650 h 3319252"/>
                <a:gd name="connsiteX0" fmla="*/ 696 w 3889719"/>
                <a:gd name="connsiteY0" fmla="*/ 1861650 h 3336308"/>
                <a:gd name="connsiteX1" fmla="*/ 745807 w 3889719"/>
                <a:gd name="connsiteY1" fmla="*/ 367019 h 3336308"/>
                <a:gd name="connsiteX2" fmla="*/ 2593448 w 3889719"/>
                <a:gd name="connsiteY2" fmla="*/ 84501 h 3336308"/>
                <a:gd name="connsiteX3" fmla="*/ 3876676 w 3889719"/>
                <a:gd name="connsiteY3" fmla="*/ 1583823 h 3336308"/>
                <a:gd name="connsiteX4" fmla="*/ 3117590 w 3889719"/>
                <a:gd name="connsiteY4" fmla="*/ 3034241 h 3336308"/>
                <a:gd name="connsiteX5" fmla="*/ 972441 w 3889719"/>
                <a:gd name="connsiteY5" fmla="*/ 3241870 h 3336308"/>
                <a:gd name="connsiteX6" fmla="*/ 696 w 3889719"/>
                <a:gd name="connsiteY6" fmla="*/ 1861650 h 3336308"/>
                <a:gd name="connsiteX0" fmla="*/ 696 w 3755243"/>
                <a:gd name="connsiteY0" fmla="*/ 1858910 h 3334968"/>
                <a:gd name="connsiteX1" fmla="*/ 745807 w 3755243"/>
                <a:gd name="connsiteY1" fmla="*/ 364279 h 3334968"/>
                <a:gd name="connsiteX2" fmla="*/ 2593448 w 3755243"/>
                <a:gd name="connsiteY2" fmla="*/ 81761 h 3334968"/>
                <a:gd name="connsiteX3" fmla="*/ 3737832 w 3755243"/>
                <a:gd name="connsiteY3" fmla="*/ 1543546 h 3334968"/>
                <a:gd name="connsiteX4" fmla="*/ 3117590 w 3755243"/>
                <a:gd name="connsiteY4" fmla="*/ 3031501 h 3334968"/>
                <a:gd name="connsiteX5" fmla="*/ 972441 w 3755243"/>
                <a:gd name="connsiteY5" fmla="*/ 3239130 h 3334968"/>
                <a:gd name="connsiteX6" fmla="*/ 696 w 3755243"/>
                <a:gd name="connsiteY6" fmla="*/ 1858910 h 3334968"/>
                <a:gd name="connsiteX0" fmla="*/ 696 w 3755242"/>
                <a:gd name="connsiteY0" fmla="*/ 1858910 h 3334968"/>
                <a:gd name="connsiteX1" fmla="*/ 745807 w 3755242"/>
                <a:gd name="connsiteY1" fmla="*/ 364279 h 3334968"/>
                <a:gd name="connsiteX2" fmla="*/ 2593448 w 3755242"/>
                <a:gd name="connsiteY2" fmla="*/ 81761 h 3334968"/>
                <a:gd name="connsiteX3" fmla="*/ 3737832 w 3755242"/>
                <a:gd name="connsiteY3" fmla="*/ 1543546 h 3334968"/>
                <a:gd name="connsiteX4" fmla="*/ 3117590 w 3755242"/>
                <a:gd name="connsiteY4" fmla="*/ 3031501 h 3334968"/>
                <a:gd name="connsiteX5" fmla="*/ 972441 w 3755242"/>
                <a:gd name="connsiteY5" fmla="*/ 3239130 h 3334968"/>
                <a:gd name="connsiteX6" fmla="*/ 696 w 3755242"/>
                <a:gd name="connsiteY6" fmla="*/ 1858910 h 3334968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7336" h="3358274">
                  <a:moveTo>
                    <a:pt x="2790" y="1882216"/>
                  </a:moveTo>
                  <a:cubicBezTo>
                    <a:pt x="-34982" y="1202879"/>
                    <a:pt x="315776" y="608703"/>
                    <a:pt x="747901" y="312512"/>
                  </a:cubicBezTo>
                  <a:cubicBezTo>
                    <a:pt x="1180026" y="16321"/>
                    <a:pt x="2096871" y="-103990"/>
                    <a:pt x="2595542" y="105067"/>
                  </a:cubicBezTo>
                  <a:cubicBezTo>
                    <a:pt x="3094213" y="314124"/>
                    <a:pt x="3652569" y="774936"/>
                    <a:pt x="3739926" y="1566852"/>
                  </a:cubicBezTo>
                  <a:cubicBezTo>
                    <a:pt x="3827283" y="2358768"/>
                    <a:pt x="3580582" y="2772210"/>
                    <a:pt x="3119684" y="3054807"/>
                  </a:cubicBezTo>
                  <a:cubicBezTo>
                    <a:pt x="2658786" y="3337404"/>
                    <a:pt x="1494017" y="3457868"/>
                    <a:pt x="974535" y="3262436"/>
                  </a:cubicBezTo>
                  <a:cubicBezTo>
                    <a:pt x="455053" y="3067004"/>
                    <a:pt x="40562" y="2561553"/>
                    <a:pt x="2790" y="1882216"/>
                  </a:cubicBezTo>
                  <a:close/>
                </a:path>
              </a:pathLst>
            </a:custGeom>
            <a:gradFill flip="none" rotWithShape="1">
              <a:gsLst>
                <a:gs pos="34000">
                  <a:srgbClr val="FFEDE4"/>
                </a:gs>
                <a:gs pos="9000">
                  <a:srgbClr val="FFE1DA"/>
                </a:gs>
                <a:gs pos="51000">
                  <a:srgbClr val="FFFDE9"/>
                </a:gs>
                <a:gs pos="70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grpSp>
          <p:nvGrpSpPr>
            <p:cNvPr id="132" name="図形グループ 131"/>
            <p:cNvGrpSpPr/>
            <p:nvPr/>
          </p:nvGrpSpPr>
          <p:grpSpPr>
            <a:xfrm rot="21285357">
              <a:off x="4259464" y="3754899"/>
              <a:ext cx="790309" cy="354068"/>
              <a:chOff x="4121783" y="3784701"/>
              <a:chExt cx="719517" cy="318852"/>
            </a:xfrm>
          </p:grpSpPr>
          <p:sp>
            <p:nvSpPr>
              <p:cNvPr id="135" name="円/楕円 134"/>
              <p:cNvSpPr/>
              <p:nvPr/>
            </p:nvSpPr>
            <p:spPr>
              <a:xfrm>
                <a:off x="4727689" y="3995585"/>
                <a:ext cx="113611" cy="1079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  <p:sp>
            <p:nvSpPr>
              <p:cNvPr id="136" name="円/楕円 135"/>
              <p:cNvSpPr/>
              <p:nvPr/>
            </p:nvSpPr>
            <p:spPr>
              <a:xfrm>
                <a:off x="4121783" y="3784701"/>
                <a:ext cx="77054" cy="848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</p:grpSp>
        <p:sp>
          <p:nvSpPr>
            <p:cNvPr id="133" name="フリーフォーム 132"/>
            <p:cNvSpPr/>
            <p:nvPr/>
          </p:nvSpPr>
          <p:spPr>
            <a:xfrm rot="20219842">
              <a:off x="4370551" y="2247198"/>
              <a:ext cx="1013784" cy="586069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34" name="フリーフォーム 133"/>
            <p:cNvSpPr/>
            <p:nvPr/>
          </p:nvSpPr>
          <p:spPr>
            <a:xfrm rot="21341527">
              <a:off x="5348083" y="2467410"/>
              <a:ext cx="1212225" cy="757956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sp>
        <p:nvSpPr>
          <p:cNvPr id="128" name="円/楕円 127"/>
          <p:cNvSpPr/>
          <p:nvPr/>
        </p:nvSpPr>
        <p:spPr>
          <a:xfrm>
            <a:off x="2584456" y="5300301"/>
            <a:ext cx="3207219" cy="890196"/>
          </a:xfrm>
          <a:prstGeom prst="ellipse">
            <a:avLst/>
          </a:prstGeom>
          <a:solidFill>
            <a:schemeClr val="tx1">
              <a:alpha val="12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63"/>
          </a:p>
        </p:txBody>
      </p:sp>
      <p:grpSp>
        <p:nvGrpSpPr>
          <p:cNvPr id="102" name="図形グループ 101"/>
          <p:cNvGrpSpPr/>
          <p:nvPr/>
        </p:nvGrpSpPr>
        <p:grpSpPr>
          <a:xfrm>
            <a:off x="5965687" y="3659327"/>
            <a:ext cx="1695036" cy="1524356"/>
            <a:chOff x="4038073" y="1698098"/>
            <a:chExt cx="3626898" cy="3226549"/>
          </a:xfrm>
        </p:grpSpPr>
        <p:sp>
          <p:nvSpPr>
            <p:cNvPr id="103" name="円/楕円 3"/>
            <p:cNvSpPr/>
            <p:nvPr/>
          </p:nvSpPr>
          <p:spPr>
            <a:xfrm>
              <a:off x="4038073" y="1698098"/>
              <a:ext cx="3626898" cy="3226549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  <a:gd name="connsiteX0" fmla="*/ 9372 w 4020662"/>
                <a:gd name="connsiteY0" fmla="*/ 2127600 h 3299053"/>
                <a:gd name="connsiteX1" fmla="*/ 734647 w 4020662"/>
                <a:gd name="connsiteY1" fmla="*/ 407748 h 3299053"/>
                <a:gd name="connsiteX2" fmla="*/ 2701297 w 4020662"/>
                <a:gd name="connsiteY2" fmla="*/ 68925 h 3299053"/>
                <a:gd name="connsiteX3" fmla="*/ 3984525 w 4020662"/>
                <a:gd name="connsiteY3" fmla="*/ 1568247 h 3299053"/>
                <a:gd name="connsiteX4" fmla="*/ 3463458 w 4020662"/>
                <a:gd name="connsiteY4" fmla="*/ 2962359 h 3299053"/>
                <a:gd name="connsiteX5" fmla="*/ 921611 w 4020662"/>
                <a:gd name="connsiteY5" fmla="*/ 3245063 h 3299053"/>
                <a:gd name="connsiteX6" fmla="*/ 9372 w 4020662"/>
                <a:gd name="connsiteY6" fmla="*/ 2127600 h 3299053"/>
                <a:gd name="connsiteX0" fmla="*/ 57452 w 4068742"/>
                <a:gd name="connsiteY0" fmla="*/ 2127600 h 3299052"/>
                <a:gd name="connsiteX1" fmla="*/ 782727 w 4068742"/>
                <a:gd name="connsiteY1" fmla="*/ 407748 h 3299052"/>
                <a:gd name="connsiteX2" fmla="*/ 2749377 w 4068742"/>
                <a:gd name="connsiteY2" fmla="*/ 68925 h 3299052"/>
                <a:gd name="connsiteX3" fmla="*/ 4032605 w 4068742"/>
                <a:gd name="connsiteY3" fmla="*/ 1568247 h 3299052"/>
                <a:gd name="connsiteX4" fmla="*/ 3511538 w 4068742"/>
                <a:gd name="connsiteY4" fmla="*/ 2962359 h 3299052"/>
                <a:gd name="connsiteX5" fmla="*/ 969691 w 4068742"/>
                <a:gd name="connsiteY5" fmla="*/ 3245063 h 3299052"/>
                <a:gd name="connsiteX6" fmla="*/ 57452 w 4068742"/>
                <a:gd name="connsiteY6" fmla="*/ 2127600 h 3299052"/>
                <a:gd name="connsiteX0" fmla="*/ 6467 w 4014932"/>
                <a:gd name="connsiteY0" fmla="*/ 2127600 h 3283186"/>
                <a:gd name="connsiteX1" fmla="*/ 731742 w 4014932"/>
                <a:gd name="connsiteY1" fmla="*/ 407748 h 3283186"/>
                <a:gd name="connsiteX2" fmla="*/ 2698392 w 4014932"/>
                <a:gd name="connsiteY2" fmla="*/ 68925 h 3283186"/>
                <a:gd name="connsiteX3" fmla="*/ 3981620 w 4014932"/>
                <a:gd name="connsiteY3" fmla="*/ 1568247 h 3283186"/>
                <a:gd name="connsiteX4" fmla="*/ 3460553 w 4014932"/>
                <a:gd name="connsiteY4" fmla="*/ 2962359 h 3283186"/>
                <a:gd name="connsiteX5" fmla="*/ 1077385 w 4014932"/>
                <a:gd name="connsiteY5" fmla="*/ 3226294 h 3283186"/>
                <a:gd name="connsiteX6" fmla="*/ 6467 w 4014932"/>
                <a:gd name="connsiteY6" fmla="*/ 2127600 h 3283186"/>
                <a:gd name="connsiteX0" fmla="*/ 3073 w 4011536"/>
                <a:gd name="connsiteY0" fmla="*/ 2127600 h 3283185"/>
                <a:gd name="connsiteX1" fmla="*/ 728348 w 4011536"/>
                <a:gd name="connsiteY1" fmla="*/ 407748 h 3283185"/>
                <a:gd name="connsiteX2" fmla="*/ 2694998 w 4011536"/>
                <a:gd name="connsiteY2" fmla="*/ 68925 h 3283185"/>
                <a:gd name="connsiteX3" fmla="*/ 3978226 w 4011536"/>
                <a:gd name="connsiteY3" fmla="*/ 1568247 h 3283185"/>
                <a:gd name="connsiteX4" fmla="*/ 3457159 w 4011536"/>
                <a:gd name="connsiteY4" fmla="*/ 2962359 h 3283185"/>
                <a:gd name="connsiteX5" fmla="*/ 1073991 w 4011536"/>
                <a:gd name="connsiteY5" fmla="*/ 3226294 h 3283185"/>
                <a:gd name="connsiteX6" fmla="*/ 3073 w 4011536"/>
                <a:gd name="connsiteY6" fmla="*/ 2127600 h 3283185"/>
                <a:gd name="connsiteX0" fmla="*/ 3387 w 3972182"/>
                <a:gd name="connsiteY0" fmla="*/ 1762320 h 3300481"/>
                <a:gd name="connsiteX1" fmla="*/ 688993 w 3972182"/>
                <a:gd name="connsiteY1" fmla="*/ 399068 h 3300481"/>
                <a:gd name="connsiteX2" fmla="*/ 2655643 w 3972182"/>
                <a:gd name="connsiteY2" fmla="*/ 60245 h 3300481"/>
                <a:gd name="connsiteX3" fmla="*/ 3938871 w 3972182"/>
                <a:gd name="connsiteY3" fmla="*/ 1559567 h 3300481"/>
                <a:gd name="connsiteX4" fmla="*/ 3417804 w 3972182"/>
                <a:gd name="connsiteY4" fmla="*/ 2953679 h 3300481"/>
                <a:gd name="connsiteX5" fmla="*/ 1034636 w 3972182"/>
                <a:gd name="connsiteY5" fmla="*/ 3217614 h 3300481"/>
                <a:gd name="connsiteX6" fmla="*/ 3387 w 3972182"/>
                <a:gd name="connsiteY6" fmla="*/ 1762320 h 3300481"/>
                <a:gd name="connsiteX0" fmla="*/ 11840 w 3980635"/>
                <a:gd name="connsiteY0" fmla="*/ 1762320 h 3300481"/>
                <a:gd name="connsiteX1" fmla="*/ 697446 w 3980635"/>
                <a:gd name="connsiteY1" fmla="*/ 399068 h 3300481"/>
                <a:gd name="connsiteX2" fmla="*/ 2664096 w 3980635"/>
                <a:gd name="connsiteY2" fmla="*/ 60245 h 3300481"/>
                <a:gd name="connsiteX3" fmla="*/ 3947324 w 3980635"/>
                <a:gd name="connsiteY3" fmla="*/ 1559567 h 3300481"/>
                <a:gd name="connsiteX4" fmla="*/ 3426257 w 3980635"/>
                <a:gd name="connsiteY4" fmla="*/ 2953679 h 3300481"/>
                <a:gd name="connsiteX5" fmla="*/ 1043089 w 3980635"/>
                <a:gd name="connsiteY5" fmla="*/ 3217614 h 3300481"/>
                <a:gd name="connsiteX6" fmla="*/ 11840 w 3980635"/>
                <a:gd name="connsiteY6" fmla="*/ 1762320 h 3300481"/>
                <a:gd name="connsiteX0" fmla="*/ 2476 w 3971271"/>
                <a:gd name="connsiteY0" fmla="*/ 1784386 h 3322547"/>
                <a:gd name="connsiteX1" fmla="*/ 807091 w 3971271"/>
                <a:gd name="connsiteY1" fmla="*/ 364829 h 3322547"/>
                <a:gd name="connsiteX2" fmla="*/ 2654732 w 3971271"/>
                <a:gd name="connsiteY2" fmla="*/ 82311 h 3322547"/>
                <a:gd name="connsiteX3" fmla="*/ 3937960 w 3971271"/>
                <a:gd name="connsiteY3" fmla="*/ 1581633 h 3322547"/>
                <a:gd name="connsiteX4" fmla="*/ 3416893 w 3971271"/>
                <a:gd name="connsiteY4" fmla="*/ 2975745 h 3322547"/>
                <a:gd name="connsiteX5" fmla="*/ 1033725 w 3971271"/>
                <a:gd name="connsiteY5" fmla="*/ 3239680 h 3322547"/>
                <a:gd name="connsiteX6" fmla="*/ 2476 w 3971271"/>
                <a:gd name="connsiteY6" fmla="*/ 1784386 h 3322547"/>
                <a:gd name="connsiteX0" fmla="*/ 611 w 3969406"/>
                <a:gd name="connsiteY0" fmla="*/ 1784386 h 3322547"/>
                <a:gd name="connsiteX1" fmla="*/ 805226 w 3969406"/>
                <a:gd name="connsiteY1" fmla="*/ 364829 h 3322547"/>
                <a:gd name="connsiteX2" fmla="*/ 2652867 w 3969406"/>
                <a:gd name="connsiteY2" fmla="*/ 82311 h 3322547"/>
                <a:gd name="connsiteX3" fmla="*/ 3936095 w 3969406"/>
                <a:gd name="connsiteY3" fmla="*/ 1581633 h 3322547"/>
                <a:gd name="connsiteX4" fmla="*/ 3415028 w 3969406"/>
                <a:gd name="connsiteY4" fmla="*/ 2975745 h 3322547"/>
                <a:gd name="connsiteX5" fmla="*/ 1031860 w 3969406"/>
                <a:gd name="connsiteY5" fmla="*/ 3239680 h 3322547"/>
                <a:gd name="connsiteX6" fmla="*/ 611 w 3969406"/>
                <a:gd name="connsiteY6" fmla="*/ 1784386 h 3322547"/>
                <a:gd name="connsiteX0" fmla="*/ 697 w 3909988"/>
                <a:gd name="connsiteY0" fmla="*/ 1861650 h 3319252"/>
                <a:gd name="connsiteX1" fmla="*/ 745808 w 3909988"/>
                <a:gd name="connsiteY1" fmla="*/ 367019 h 3319252"/>
                <a:gd name="connsiteX2" fmla="*/ 2593449 w 3909988"/>
                <a:gd name="connsiteY2" fmla="*/ 84501 h 3319252"/>
                <a:gd name="connsiteX3" fmla="*/ 3876677 w 3909988"/>
                <a:gd name="connsiteY3" fmla="*/ 1583823 h 3319252"/>
                <a:gd name="connsiteX4" fmla="*/ 3355610 w 3909988"/>
                <a:gd name="connsiteY4" fmla="*/ 2977935 h 3319252"/>
                <a:gd name="connsiteX5" fmla="*/ 972442 w 3909988"/>
                <a:gd name="connsiteY5" fmla="*/ 3241870 h 3319252"/>
                <a:gd name="connsiteX6" fmla="*/ 697 w 3909988"/>
                <a:gd name="connsiteY6" fmla="*/ 1861650 h 3319252"/>
                <a:gd name="connsiteX0" fmla="*/ 696 w 3889719"/>
                <a:gd name="connsiteY0" fmla="*/ 1861650 h 3336308"/>
                <a:gd name="connsiteX1" fmla="*/ 745807 w 3889719"/>
                <a:gd name="connsiteY1" fmla="*/ 367019 h 3336308"/>
                <a:gd name="connsiteX2" fmla="*/ 2593448 w 3889719"/>
                <a:gd name="connsiteY2" fmla="*/ 84501 h 3336308"/>
                <a:gd name="connsiteX3" fmla="*/ 3876676 w 3889719"/>
                <a:gd name="connsiteY3" fmla="*/ 1583823 h 3336308"/>
                <a:gd name="connsiteX4" fmla="*/ 3117590 w 3889719"/>
                <a:gd name="connsiteY4" fmla="*/ 3034241 h 3336308"/>
                <a:gd name="connsiteX5" fmla="*/ 972441 w 3889719"/>
                <a:gd name="connsiteY5" fmla="*/ 3241870 h 3336308"/>
                <a:gd name="connsiteX6" fmla="*/ 696 w 3889719"/>
                <a:gd name="connsiteY6" fmla="*/ 1861650 h 3336308"/>
                <a:gd name="connsiteX0" fmla="*/ 696 w 3755243"/>
                <a:gd name="connsiteY0" fmla="*/ 1858910 h 3334968"/>
                <a:gd name="connsiteX1" fmla="*/ 745807 w 3755243"/>
                <a:gd name="connsiteY1" fmla="*/ 364279 h 3334968"/>
                <a:gd name="connsiteX2" fmla="*/ 2593448 w 3755243"/>
                <a:gd name="connsiteY2" fmla="*/ 81761 h 3334968"/>
                <a:gd name="connsiteX3" fmla="*/ 3737832 w 3755243"/>
                <a:gd name="connsiteY3" fmla="*/ 1543546 h 3334968"/>
                <a:gd name="connsiteX4" fmla="*/ 3117590 w 3755243"/>
                <a:gd name="connsiteY4" fmla="*/ 3031501 h 3334968"/>
                <a:gd name="connsiteX5" fmla="*/ 972441 w 3755243"/>
                <a:gd name="connsiteY5" fmla="*/ 3239130 h 3334968"/>
                <a:gd name="connsiteX6" fmla="*/ 696 w 3755243"/>
                <a:gd name="connsiteY6" fmla="*/ 1858910 h 3334968"/>
                <a:gd name="connsiteX0" fmla="*/ 696 w 3755242"/>
                <a:gd name="connsiteY0" fmla="*/ 1858910 h 3334968"/>
                <a:gd name="connsiteX1" fmla="*/ 745807 w 3755242"/>
                <a:gd name="connsiteY1" fmla="*/ 364279 h 3334968"/>
                <a:gd name="connsiteX2" fmla="*/ 2593448 w 3755242"/>
                <a:gd name="connsiteY2" fmla="*/ 81761 h 3334968"/>
                <a:gd name="connsiteX3" fmla="*/ 3737832 w 3755242"/>
                <a:gd name="connsiteY3" fmla="*/ 1543546 h 3334968"/>
                <a:gd name="connsiteX4" fmla="*/ 3117590 w 3755242"/>
                <a:gd name="connsiteY4" fmla="*/ 3031501 h 3334968"/>
                <a:gd name="connsiteX5" fmla="*/ 972441 w 3755242"/>
                <a:gd name="connsiteY5" fmla="*/ 3239130 h 3334968"/>
                <a:gd name="connsiteX6" fmla="*/ 696 w 3755242"/>
                <a:gd name="connsiteY6" fmla="*/ 1858910 h 3334968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7336" h="3358274">
                  <a:moveTo>
                    <a:pt x="2790" y="1882216"/>
                  </a:moveTo>
                  <a:cubicBezTo>
                    <a:pt x="-34982" y="1202879"/>
                    <a:pt x="315776" y="608703"/>
                    <a:pt x="747901" y="312512"/>
                  </a:cubicBezTo>
                  <a:cubicBezTo>
                    <a:pt x="1180026" y="16321"/>
                    <a:pt x="2096871" y="-103990"/>
                    <a:pt x="2595542" y="105067"/>
                  </a:cubicBezTo>
                  <a:cubicBezTo>
                    <a:pt x="3094213" y="314124"/>
                    <a:pt x="3652569" y="774936"/>
                    <a:pt x="3739926" y="1566852"/>
                  </a:cubicBezTo>
                  <a:cubicBezTo>
                    <a:pt x="3827283" y="2358768"/>
                    <a:pt x="3580582" y="2772210"/>
                    <a:pt x="3119684" y="3054807"/>
                  </a:cubicBezTo>
                  <a:cubicBezTo>
                    <a:pt x="2658786" y="3337404"/>
                    <a:pt x="1494017" y="3457868"/>
                    <a:pt x="974535" y="3262436"/>
                  </a:cubicBezTo>
                  <a:cubicBezTo>
                    <a:pt x="455053" y="3067004"/>
                    <a:pt x="40562" y="2561553"/>
                    <a:pt x="2790" y="1882216"/>
                  </a:cubicBezTo>
                  <a:close/>
                </a:path>
              </a:pathLst>
            </a:custGeom>
            <a:gradFill flip="none" rotWithShape="1">
              <a:gsLst>
                <a:gs pos="34000">
                  <a:srgbClr val="FFEDE4"/>
                </a:gs>
                <a:gs pos="9000">
                  <a:srgbClr val="FFE1DA"/>
                </a:gs>
                <a:gs pos="51000">
                  <a:srgbClr val="FFFDE9"/>
                </a:gs>
                <a:gs pos="70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grpSp>
          <p:nvGrpSpPr>
            <p:cNvPr id="104" name="図形グループ 103"/>
            <p:cNvGrpSpPr/>
            <p:nvPr/>
          </p:nvGrpSpPr>
          <p:grpSpPr>
            <a:xfrm rot="21285357">
              <a:off x="4259464" y="3754899"/>
              <a:ext cx="790309" cy="354068"/>
              <a:chOff x="4121783" y="3784701"/>
              <a:chExt cx="719517" cy="318852"/>
            </a:xfrm>
          </p:grpSpPr>
          <p:sp>
            <p:nvSpPr>
              <p:cNvPr id="107" name="円/楕円 106"/>
              <p:cNvSpPr/>
              <p:nvPr/>
            </p:nvSpPr>
            <p:spPr>
              <a:xfrm>
                <a:off x="4727689" y="3995585"/>
                <a:ext cx="113611" cy="1079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  <p:sp>
            <p:nvSpPr>
              <p:cNvPr id="108" name="円/楕円 107"/>
              <p:cNvSpPr/>
              <p:nvPr/>
            </p:nvSpPr>
            <p:spPr>
              <a:xfrm>
                <a:off x="4121783" y="3784701"/>
                <a:ext cx="77054" cy="848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</p:grpSp>
        <p:sp>
          <p:nvSpPr>
            <p:cNvPr id="105" name="フリーフォーム 104"/>
            <p:cNvSpPr/>
            <p:nvPr/>
          </p:nvSpPr>
          <p:spPr>
            <a:xfrm rot="20219842">
              <a:off x="4370551" y="2247198"/>
              <a:ext cx="1013784" cy="586069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06" name="フリーフォーム 105"/>
            <p:cNvSpPr/>
            <p:nvPr/>
          </p:nvSpPr>
          <p:spPr>
            <a:xfrm rot="21341527">
              <a:off x="5348083" y="2467410"/>
              <a:ext cx="1212225" cy="757956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88" name="図形グループ 87"/>
          <p:cNvGrpSpPr/>
          <p:nvPr/>
        </p:nvGrpSpPr>
        <p:grpSpPr>
          <a:xfrm>
            <a:off x="2948465" y="3661372"/>
            <a:ext cx="1853775" cy="1480412"/>
            <a:chOff x="4038073" y="1698098"/>
            <a:chExt cx="3626898" cy="3226549"/>
          </a:xfrm>
        </p:grpSpPr>
        <p:sp>
          <p:nvSpPr>
            <p:cNvPr id="89" name="円/楕円 3"/>
            <p:cNvSpPr/>
            <p:nvPr/>
          </p:nvSpPr>
          <p:spPr>
            <a:xfrm>
              <a:off x="4038073" y="1698098"/>
              <a:ext cx="3626898" cy="3226549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  <a:gd name="connsiteX0" fmla="*/ 9372 w 4020662"/>
                <a:gd name="connsiteY0" fmla="*/ 2127600 h 3299053"/>
                <a:gd name="connsiteX1" fmla="*/ 734647 w 4020662"/>
                <a:gd name="connsiteY1" fmla="*/ 407748 h 3299053"/>
                <a:gd name="connsiteX2" fmla="*/ 2701297 w 4020662"/>
                <a:gd name="connsiteY2" fmla="*/ 68925 h 3299053"/>
                <a:gd name="connsiteX3" fmla="*/ 3984525 w 4020662"/>
                <a:gd name="connsiteY3" fmla="*/ 1568247 h 3299053"/>
                <a:gd name="connsiteX4" fmla="*/ 3463458 w 4020662"/>
                <a:gd name="connsiteY4" fmla="*/ 2962359 h 3299053"/>
                <a:gd name="connsiteX5" fmla="*/ 921611 w 4020662"/>
                <a:gd name="connsiteY5" fmla="*/ 3245063 h 3299053"/>
                <a:gd name="connsiteX6" fmla="*/ 9372 w 4020662"/>
                <a:gd name="connsiteY6" fmla="*/ 2127600 h 3299053"/>
                <a:gd name="connsiteX0" fmla="*/ 57452 w 4068742"/>
                <a:gd name="connsiteY0" fmla="*/ 2127600 h 3299052"/>
                <a:gd name="connsiteX1" fmla="*/ 782727 w 4068742"/>
                <a:gd name="connsiteY1" fmla="*/ 407748 h 3299052"/>
                <a:gd name="connsiteX2" fmla="*/ 2749377 w 4068742"/>
                <a:gd name="connsiteY2" fmla="*/ 68925 h 3299052"/>
                <a:gd name="connsiteX3" fmla="*/ 4032605 w 4068742"/>
                <a:gd name="connsiteY3" fmla="*/ 1568247 h 3299052"/>
                <a:gd name="connsiteX4" fmla="*/ 3511538 w 4068742"/>
                <a:gd name="connsiteY4" fmla="*/ 2962359 h 3299052"/>
                <a:gd name="connsiteX5" fmla="*/ 969691 w 4068742"/>
                <a:gd name="connsiteY5" fmla="*/ 3245063 h 3299052"/>
                <a:gd name="connsiteX6" fmla="*/ 57452 w 4068742"/>
                <a:gd name="connsiteY6" fmla="*/ 2127600 h 3299052"/>
                <a:gd name="connsiteX0" fmla="*/ 6467 w 4014932"/>
                <a:gd name="connsiteY0" fmla="*/ 2127600 h 3283186"/>
                <a:gd name="connsiteX1" fmla="*/ 731742 w 4014932"/>
                <a:gd name="connsiteY1" fmla="*/ 407748 h 3283186"/>
                <a:gd name="connsiteX2" fmla="*/ 2698392 w 4014932"/>
                <a:gd name="connsiteY2" fmla="*/ 68925 h 3283186"/>
                <a:gd name="connsiteX3" fmla="*/ 3981620 w 4014932"/>
                <a:gd name="connsiteY3" fmla="*/ 1568247 h 3283186"/>
                <a:gd name="connsiteX4" fmla="*/ 3460553 w 4014932"/>
                <a:gd name="connsiteY4" fmla="*/ 2962359 h 3283186"/>
                <a:gd name="connsiteX5" fmla="*/ 1077385 w 4014932"/>
                <a:gd name="connsiteY5" fmla="*/ 3226294 h 3283186"/>
                <a:gd name="connsiteX6" fmla="*/ 6467 w 4014932"/>
                <a:gd name="connsiteY6" fmla="*/ 2127600 h 3283186"/>
                <a:gd name="connsiteX0" fmla="*/ 3073 w 4011536"/>
                <a:gd name="connsiteY0" fmla="*/ 2127600 h 3283185"/>
                <a:gd name="connsiteX1" fmla="*/ 728348 w 4011536"/>
                <a:gd name="connsiteY1" fmla="*/ 407748 h 3283185"/>
                <a:gd name="connsiteX2" fmla="*/ 2694998 w 4011536"/>
                <a:gd name="connsiteY2" fmla="*/ 68925 h 3283185"/>
                <a:gd name="connsiteX3" fmla="*/ 3978226 w 4011536"/>
                <a:gd name="connsiteY3" fmla="*/ 1568247 h 3283185"/>
                <a:gd name="connsiteX4" fmla="*/ 3457159 w 4011536"/>
                <a:gd name="connsiteY4" fmla="*/ 2962359 h 3283185"/>
                <a:gd name="connsiteX5" fmla="*/ 1073991 w 4011536"/>
                <a:gd name="connsiteY5" fmla="*/ 3226294 h 3283185"/>
                <a:gd name="connsiteX6" fmla="*/ 3073 w 4011536"/>
                <a:gd name="connsiteY6" fmla="*/ 2127600 h 3283185"/>
                <a:gd name="connsiteX0" fmla="*/ 3387 w 3972182"/>
                <a:gd name="connsiteY0" fmla="*/ 1762320 h 3300481"/>
                <a:gd name="connsiteX1" fmla="*/ 688993 w 3972182"/>
                <a:gd name="connsiteY1" fmla="*/ 399068 h 3300481"/>
                <a:gd name="connsiteX2" fmla="*/ 2655643 w 3972182"/>
                <a:gd name="connsiteY2" fmla="*/ 60245 h 3300481"/>
                <a:gd name="connsiteX3" fmla="*/ 3938871 w 3972182"/>
                <a:gd name="connsiteY3" fmla="*/ 1559567 h 3300481"/>
                <a:gd name="connsiteX4" fmla="*/ 3417804 w 3972182"/>
                <a:gd name="connsiteY4" fmla="*/ 2953679 h 3300481"/>
                <a:gd name="connsiteX5" fmla="*/ 1034636 w 3972182"/>
                <a:gd name="connsiteY5" fmla="*/ 3217614 h 3300481"/>
                <a:gd name="connsiteX6" fmla="*/ 3387 w 3972182"/>
                <a:gd name="connsiteY6" fmla="*/ 1762320 h 3300481"/>
                <a:gd name="connsiteX0" fmla="*/ 11840 w 3980635"/>
                <a:gd name="connsiteY0" fmla="*/ 1762320 h 3300481"/>
                <a:gd name="connsiteX1" fmla="*/ 697446 w 3980635"/>
                <a:gd name="connsiteY1" fmla="*/ 399068 h 3300481"/>
                <a:gd name="connsiteX2" fmla="*/ 2664096 w 3980635"/>
                <a:gd name="connsiteY2" fmla="*/ 60245 h 3300481"/>
                <a:gd name="connsiteX3" fmla="*/ 3947324 w 3980635"/>
                <a:gd name="connsiteY3" fmla="*/ 1559567 h 3300481"/>
                <a:gd name="connsiteX4" fmla="*/ 3426257 w 3980635"/>
                <a:gd name="connsiteY4" fmla="*/ 2953679 h 3300481"/>
                <a:gd name="connsiteX5" fmla="*/ 1043089 w 3980635"/>
                <a:gd name="connsiteY5" fmla="*/ 3217614 h 3300481"/>
                <a:gd name="connsiteX6" fmla="*/ 11840 w 3980635"/>
                <a:gd name="connsiteY6" fmla="*/ 1762320 h 3300481"/>
                <a:gd name="connsiteX0" fmla="*/ 2476 w 3971271"/>
                <a:gd name="connsiteY0" fmla="*/ 1784386 h 3322547"/>
                <a:gd name="connsiteX1" fmla="*/ 807091 w 3971271"/>
                <a:gd name="connsiteY1" fmla="*/ 364829 h 3322547"/>
                <a:gd name="connsiteX2" fmla="*/ 2654732 w 3971271"/>
                <a:gd name="connsiteY2" fmla="*/ 82311 h 3322547"/>
                <a:gd name="connsiteX3" fmla="*/ 3937960 w 3971271"/>
                <a:gd name="connsiteY3" fmla="*/ 1581633 h 3322547"/>
                <a:gd name="connsiteX4" fmla="*/ 3416893 w 3971271"/>
                <a:gd name="connsiteY4" fmla="*/ 2975745 h 3322547"/>
                <a:gd name="connsiteX5" fmla="*/ 1033725 w 3971271"/>
                <a:gd name="connsiteY5" fmla="*/ 3239680 h 3322547"/>
                <a:gd name="connsiteX6" fmla="*/ 2476 w 3971271"/>
                <a:gd name="connsiteY6" fmla="*/ 1784386 h 3322547"/>
                <a:gd name="connsiteX0" fmla="*/ 611 w 3969406"/>
                <a:gd name="connsiteY0" fmla="*/ 1784386 h 3322547"/>
                <a:gd name="connsiteX1" fmla="*/ 805226 w 3969406"/>
                <a:gd name="connsiteY1" fmla="*/ 364829 h 3322547"/>
                <a:gd name="connsiteX2" fmla="*/ 2652867 w 3969406"/>
                <a:gd name="connsiteY2" fmla="*/ 82311 h 3322547"/>
                <a:gd name="connsiteX3" fmla="*/ 3936095 w 3969406"/>
                <a:gd name="connsiteY3" fmla="*/ 1581633 h 3322547"/>
                <a:gd name="connsiteX4" fmla="*/ 3415028 w 3969406"/>
                <a:gd name="connsiteY4" fmla="*/ 2975745 h 3322547"/>
                <a:gd name="connsiteX5" fmla="*/ 1031860 w 3969406"/>
                <a:gd name="connsiteY5" fmla="*/ 3239680 h 3322547"/>
                <a:gd name="connsiteX6" fmla="*/ 611 w 3969406"/>
                <a:gd name="connsiteY6" fmla="*/ 1784386 h 3322547"/>
                <a:gd name="connsiteX0" fmla="*/ 697 w 3909988"/>
                <a:gd name="connsiteY0" fmla="*/ 1861650 h 3319252"/>
                <a:gd name="connsiteX1" fmla="*/ 745808 w 3909988"/>
                <a:gd name="connsiteY1" fmla="*/ 367019 h 3319252"/>
                <a:gd name="connsiteX2" fmla="*/ 2593449 w 3909988"/>
                <a:gd name="connsiteY2" fmla="*/ 84501 h 3319252"/>
                <a:gd name="connsiteX3" fmla="*/ 3876677 w 3909988"/>
                <a:gd name="connsiteY3" fmla="*/ 1583823 h 3319252"/>
                <a:gd name="connsiteX4" fmla="*/ 3355610 w 3909988"/>
                <a:gd name="connsiteY4" fmla="*/ 2977935 h 3319252"/>
                <a:gd name="connsiteX5" fmla="*/ 972442 w 3909988"/>
                <a:gd name="connsiteY5" fmla="*/ 3241870 h 3319252"/>
                <a:gd name="connsiteX6" fmla="*/ 697 w 3909988"/>
                <a:gd name="connsiteY6" fmla="*/ 1861650 h 3319252"/>
                <a:gd name="connsiteX0" fmla="*/ 696 w 3889719"/>
                <a:gd name="connsiteY0" fmla="*/ 1861650 h 3336308"/>
                <a:gd name="connsiteX1" fmla="*/ 745807 w 3889719"/>
                <a:gd name="connsiteY1" fmla="*/ 367019 h 3336308"/>
                <a:gd name="connsiteX2" fmla="*/ 2593448 w 3889719"/>
                <a:gd name="connsiteY2" fmla="*/ 84501 h 3336308"/>
                <a:gd name="connsiteX3" fmla="*/ 3876676 w 3889719"/>
                <a:gd name="connsiteY3" fmla="*/ 1583823 h 3336308"/>
                <a:gd name="connsiteX4" fmla="*/ 3117590 w 3889719"/>
                <a:gd name="connsiteY4" fmla="*/ 3034241 h 3336308"/>
                <a:gd name="connsiteX5" fmla="*/ 972441 w 3889719"/>
                <a:gd name="connsiteY5" fmla="*/ 3241870 h 3336308"/>
                <a:gd name="connsiteX6" fmla="*/ 696 w 3889719"/>
                <a:gd name="connsiteY6" fmla="*/ 1861650 h 3336308"/>
                <a:gd name="connsiteX0" fmla="*/ 696 w 3755243"/>
                <a:gd name="connsiteY0" fmla="*/ 1858910 h 3334968"/>
                <a:gd name="connsiteX1" fmla="*/ 745807 w 3755243"/>
                <a:gd name="connsiteY1" fmla="*/ 364279 h 3334968"/>
                <a:gd name="connsiteX2" fmla="*/ 2593448 w 3755243"/>
                <a:gd name="connsiteY2" fmla="*/ 81761 h 3334968"/>
                <a:gd name="connsiteX3" fmla="*/ 3737832 w 3755243"/>
                <a:gd name="connsiteY3" fmla="*/ 1543546 h 3334968"/>
                <a:gd name="connsiteX4" fmla="*/ 3117590 w 3755243"/>
                <a:gd name="connsiteY4" fmla="*/ 3031501 h 3334968"/>
                <a:gd name="connsiteX5" fmla="*/ 972441 w 3755243"/>
                <a:gd name="connsiteY5" fmla="*/ 3239130 h 3334968"/>
                <a:gd name="connsiteX6" fmla="*/ 696 w 3755243"/>
                <a:gd name="connsiteY6" fmla="*/ 1858910 h 3334968"/>
                <a:gd name="connsiteX0" fmla="*/ 696 w 3755242"/>
                <a:gd name="connsiteY0" fmla="*/ 1858910 h 3334968"/>
                <a:gd name="connsiteX1" fmla="*/ 745807 w 3755242"/>
                <a:gd name="connsiteY1" fmla="*/ 364279 h 3334968"/>
                <a:gd name="connsiteX2" fmla="*/ 2593448 w 3755242"/>
                <a:gd name="connsiteY2" fmla="*/ 81761 h 3334968"/>
                <a:gd name="connsiteX3" fmla="*/ 3737832 w 3755242"/>
                <a:gd name="connsiteY3" fmla="*/ 1543546 h 3334968"/>
                <a:gd name="connsiteX4" fmla="*/ 3117590 w 3755242"/>
                <a:gd name="connsiteY4" fmla="*/ 3031501 h 3334968"/>
                <a:gd name="connsiteX5" fmla="*/ 972441 w 3755242"/>
                <a:gd name="connsiteY5" fmla="*/ 3239130 h 3334968"/>
                <a:gd name="connsiteX6" fmla="*/ 696 w 3755242"/>
                <a:gd name="connsiteY6" fmla="*/ 1858910 h 3334968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7336" h="3358274">
                  <a:moveTo>
                    <a:pt x="2790" y="1882216"/>
                  </a:moveTo>
                  <a:cubicBezTo>
                    <a:pt x="-34982" y="1202879"/>
                    <a:pt x="315776" y="608703"/>
                    <a:pt x="747901" y="312512"/>
                  </a:cubicBezTo>
                  <a:cubicBezTo>
                    <a:pt x="1180026" y="16321"/>
                    <a:pt x="2096871" y="-103990"/>
                    <a:pt x="2595542" y="105067"/>
                  </a:cubicBezTo>
                  <a:cubicBezTo>
                    <a:pt x="3094213" y="314124"/>
                    <a:pt x="3652569" y="774936"/>
                    <a:pt x="3739926" y="1566852"/>
                  </a:cubicBezTo>
                  <a:cubicBezTo>
                    <a:pt x="3827283" y="2358768"/>
                    <a:pt x="3580582" y="2772210"/>
                    <a:pt x="3119684" y="3054807"/>
                  </a:cubicBezTo>
                  <a:cubicBezTo>
                    <a:pt x="2658786" y="3337404"/>
                    <a:pt x="1494017" y="3457868"/>
                    <a:pt x="974535" y="3262436"/>
                  </a:cubicBezTo>
                  <a:cubicBezTo>
                    <a:pt x="455053" y="3067004"/>
                    <a:pt x="40562" y="2561553"/>
                    <a:pt x="2790" y="1882216"/>
                  </a:cubicBezTo>
                  <a:close/>
                </a:path>
              </a:pathLst>
            </a:custGeom>
            <a:gradFill flip="none" rotWithShape="1">
              <a:gsLst>
                <a:gs pos="34000">
                  <a:srgbClr val="FFEDE4"/>
                </a:gs>
                <a:gs pos="9000">
                  <a:srgbClr val="FFE1DA"/>
                </a:gs>
                <a:gs pos="51000">
                  <a:srgbClr val="FFFDE9"/>
                </a:gs>
                <a:gs pos="70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grpSp>
          <p:nvGrpSpPr>
            <p:cNvPr id="90" name="図形グループ 89"/>
            <p:cNvGrpSpPr/>
            <p:nvPr/>
          </p:nvGrpSpPr>
          <p:grpSpPr>
            <a:xfrm rot="21285357">
              <a:off x="4259464" y="3754899"/>
              <a:ext cx="790309" cy="354068"/>
              <a:chOff x="4121783" y="3784701"/>
              <a:chExt cx="719517" cy="318852"/>
            </a:xfrm>
          </p:grpSpPr>
          <p:sp>
            <p:nvSpPr>
              <p:cNvPr id="93" name="円/楕円 92"/>
              <p:cNvSpPr/>
              <p:nvPr/>
            </p:nvSpPr>
            <p:spPr>
              <a:xfrm>
                <a:off x="4727689" y="3995585"/>
                <a:ext cx="113611" cy="1079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  <p:sp>
            <p:nvSpPr>
              <p:cNvPr id="94" name="円/楕円 93"/>
              <p:cNvSpPr/>
              <p:nvPr/>
            </p:nvSpPr>
            <p:spPr>
              <a:xfrm>
                <a:off x="4121783" y="3784701"/>
                <a:ext cx="77054" cy="848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</p:grpSp>
        <p:sp>
          <p:nvSpPr>
            <p:cNvPr id="91" name="フリーフォーム 90"/>
            <p:cNvSpPr/>
            <p:nvPr/>
          </p:nvSpPr>
          <p:spPr>
            <a:xfrm rot="20219842">
              <a:off x="4370551" y="2247198"/>
              <a:ext cx="1013784" cy="586069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92" name="フリーフォーム 91"/>
            <p:cNvSpPr/>
            <p:nvPr/>
          </p:nvSpPr>
          <p:spPr>
            <a:xfrm rot="21341527">
              <a:off x="5348083" y="2467410"/>
              <a:ext cx="1212225" cy="757956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74" name="図形グループ 73"/>
          <p:cNvGrpSpPr/>
          <p:nvPr/>
        </p:nvGrpSpPr>
        <p:grpSpPr>
          <a:xfrm>
            <a:off x="4147002" y="3488503"/>
            <a:ext cx="1828031" cy="1685110"/>
            <a:chOff x="4038073" y="1698098"/>
            <a:chExt cx="3626898" cy="3226549"/>
          </a:xfrm>
        </p:grpSpPr>
        <p:sp>
          <p:nvSpPr>
            <p:cNvPr id="75" name="円/楕円 3"/>
            <p:cNvSpPr/>
            <p:nvPr/>
          </p:nvSpPr>
          <p:spPr>
            <a:xfrm>
              <a:off x="4038073" y="1698098"/>
              <a:ext cx="3626898" cy="3226549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  <a:gd name="connsiteX0" fmla="*/ 9372 w 4020662"/>
                <a:gd name="connsiteY0" fmla="*/ 2127600 h 3299053"/>
                <a:gd name="connsiteX1" fmla="*/ 734647 w 4020662"/>
                <a:gd name="connsiteY1" fmla="*/ 407748 h 3299053"/>
                <a:gd name="connsiteX2" fmla="*/ 2701297 w 4020662"/>
                <a:gd name="connsiteY2" fmla="*/ 68925 h 3299053"/>
                <a:gd name="connsiteX3" fmla="*/ 3984525 w 4020662"/>
                <a:gd name="connsiteY3" fmla="*/ 1568247 h 3299053"/>
                <a:gd name="connsiteX4" fmla="*/ 3463458 w 4020662"/>
                <a:gd name="connsiteY4" fmla="*/ 2962359 h 3299053"/>
                <a:gd name="connsiteX5" fmla="*/ 921611 w 4020662"/>
                <a:gd name="connsiteY5" fmla="*/ 3245063 h 3299053"/>
                <a:gd name="connsiteX6" fmla="*/ 9372 w 4020662"/>
                <a:gd name="connsiteY6" fmla="*/ 2127600 h 3299053"/>
                <a:gd name="connsiteX0" fmla="*/ 57452 w 4068742"/>
                <a:gd name="connsiteY0" fmla="*/ 2127600 h 3299052"/>
                <a:gd name="connsiteX1" fmla="*/ 782727 w 4068742"/>
                <a:gd name="connsiteY1" fmla="*/ 407748 h 3299052"/>
                <a:gd name="connsiteX2" fmla="*/ 2749377 w 4068742"/>
                <a:gd name="connsiteY2" fmla="*/ 68925 h 3299052"/>
                <a:gd name="connsiteX3" fmla="*/ 4032605 w 4068742"/>
                <a:gd name="connsiteY3" fmla="*/ 1568247 h 3299052"/>
                <a:gd name="connsiteX4" fmla="*/ 3511538 w 4068742"/>
                <a:gd name="connsiteY4" fmla="*/ 2962359 h 3299052"/>
                <a:gd name="connsiteX5" fmla="*/ 969691 w 4068742"/>
                <a:gd name="connsiteY5" fmla="*/ 3245063 h 3299052"/>
                <a:gd name="connsiteX6" fmla="*/ 57452 w 4068742"/>
                <a:gd name="connsiteY6" fmla="*/ 2127600 h 3299052"/>
                <a:gd name="connsiteX0" fmla="*/ 6467 w 4014932"/>
                <a:gd name="connsiteY0" fmla="*/ 2127600 h 3283186"/>
                <a:gd name="connsiteX1" fmla="*/ 731742 w 4014932"/>
                <a:gd name="connsiteY1" fmla="*/ 407748 h 3283186"/>
                <a:gd name="connsiteX2" fmla="*/ 2698392 w 4014932"/>
                <a:gd name="connsiteY2" fmla="*/ 68925 h 3283186"/>
                <a:gd name="connsiteX3" fmla="*/ 3981620 w 4014932"/>
                <a:gd name="connsiteY3" fmla="*/ 1568247 h 3283186"/>
                <a:gd name="connsiteX4" fmla="*/ 3460553 w 4014932"/>
                <a:gd name="connsiteY4" fmla="*/ 2962359 h 3283186"/>
                <a:gd name="connsiteX5" fmla="*/ 1077385 w 4014932"/>
                <a:gd name="connsiteY5" fmla="*/ 3226294 h 3283186"/>
                <a:gd name="connsiteX6" fmla="*/ 6467 w 4014932"/>
                <a:gd name="connsiteY6" fmla="*/ 2127600 h 3283186"/>
                <a:gd name="connsiteX0" fmla="*/ 3073 w 4011536"/>
                <a:gd name="connsiteY0" fmla="*/ 2127600 h 3283185"/>
                <a:gd name="connsiteX1" fmla="*/ 728348 w 4011536"/>
                <a:gd name="connsiteY1" fmla="*/ 407748 h 3283185"/>
                <a:gd name="connsiteX2" fmla="*/ 2694998 w 4011536"/>
                <a:gd name="connsiteY2" fmla="*/ 68925 h 3283185"/>
                <a:gd name="connsiteX3" fmla="*/ 3978226 w 4011536"/>
                <a:gd name="connsiteY3" fmla="*/ 1568247 h 3283185"/>
                <a:gd name="connsiteX4" fmla="*/ 3457159 w 4011536"/>
                <a:gd name="connsiteY4" fmla="*/ 2962359 h 3283185"/>
                <a:gd name="connsiteX5" fmla="*/ 1073991 w 4011536"/>
                <a:gd name="connsiteY5" fmla="*/ 3226294 h 3283185"/>
                <a:gd name="connsiteX6" fmla="*/ 3073 w 4011536"/>
                <a:gd name="connsiteY6" fmla="*/ 2127600 h 3283185"/>
                <a:gd name="connsiteX0" fmla="*/ 3387 w 3972182"/>
                <a:gd name="connsiteY0" fmla="*/ 1762320 h 3300481"/>
                <a:gd name="connsiteX1" fmla="*/ 688993 w 3972182"/>
                <a:gd name="connsiteY1" fmla="*/ 399068 h 3300481"/>
                <a:gd name="connsiteX2" fmla="*/ 2655643 w 3972182"/>
                <a:gd name="connsiteY2" fmla="*/ 60245 h 3300481"/>
                <a:gd name="connsiteX3" fmla="*/ 3938871 w 3972182"/>
                <a:gd name="connsiteY3" fmla="*/ 1559567 h 3300481"/>
                <a:gd name="connsiteX4" fmla="*/ 3417804 w 3972182"/>
                <a:gd name="connsiteY4" fmla="*/ 2953679 h 3300481"/>
                <a:gd name="connsiteX5" fmla="*/ 1034636 w 3972182"/>
                <a:gd name="connsiteY5" fmla="*/ 3217614 h 3300481"/>
                <a:gd name="connsiteX6" fmla="*/ 3387 w 3972182"/>
                <a:gd name="connsiteY6" fmla="*/ 1762320 h 3300481"/>
                <a:gd name="connsiteX0" fmla="*/ 11840 w 3980635"/>
                <a:gd name="connsiteY0" fmla="*/ 1762320 h 3300481"/>
                <a:gd name="connsiteX1" fmla="*/ 697446 w 3980635"/>
                <a:gd name="connsiteY1" fmla="*/ 399068 h 3300481"/>
                <a:gd name="connsiteX2" fmla="*/ 2664096 w 3980635"/>
                <a:gd name="connsiteY2" fmla="*/ 60245 h 3300481"/>
                <a:gd name="connsiteX3" fmla="*/ 3947324 w 3980635"/>
                <a:gd name="connsiteY3" fmla="*/ 1559567 h 3300481"/>
                <a:gd name="connsiteX4" fmla="*/ 3426257 w 3980635"/>
                <a:gd name="connsiteY4" fmla="*/ 2953679 h 3300481"/>
                <a:gd name="connsiteX5" fmla="*/ 1043089 w 3980635"/>
                <a:gd name="connsiteY5" fmla="*/ 3217614 h 3300481"/>
                <a:gd name="connsiteX6" fmla="*/ 11840 w 3980635"/>
                <a:gd name="connsiteY6" fmla="*/ 1762320 h 3300481"/>
                <a:gd name="connsiteX0" fmla="*/ 2476 w 3971271"/>
                <a:gd name="connsiteY0" fmla="*/ 1784386 h 3322547"/>
                <a:gd name="connsiteX1" fmla="*/ 807091 w 3971271"/>
                <a:gd name="connsiteY1" fmla="*/ 364829 h 3322547"/>
                <a:gd name="connsiteX2" fmla="*/ 2654732 w 3971271"/>
                <a:gd name="connsiteY2" fmla="*/ 82311 h 3322547"/>
                <a:gd name="connsiteX3" fmla="*/ 3937960 w 3971271"/>
                <a:gd name="connsiteY3" fmla="*/ 1581633 h 3322547"/>
                <a:gd name="connsiteX4" fmla="*/ 3416893 w 3971271"/>
                <a:gd name="connsiteY4" fmla="*/ 2975745 h 3322547"/>
                <a:gd name="connsiteX5" fmla="*/ 1033725 w 3971271"/>
                <a:gd name="connsiteY5" fmla="*/ 3239680 h 3322547"/>
                <a:gd name="connsiteX6" fmla="*/ 2476 w 3971271"/>
                <a:gd name="connsiteY6" fmla="*/ 1784386 h 3322547"/>
                <a:gd name="connsiteX0" fmla="*/ 611 w 3969406"/>
                <a:gd name="connsiteY0" fmla="*/ 1784386 h 3322547"/>
                <a:gd name="connsiteX1" fmla="*/ 805226 w 3969406"/>
                <a:gd name="connsiteY1" fmla="*/ 364829 h 3322547"/>
                <a:gd name="connsiteX2" fmla="*/ 2652867 w 3969406"/>
                <a:gd name="connsiteY2" fmla="*/ 82311 h 3322547"/>
                <a:gd name="connsiteX3" fmla="*/ 3936095 w 3969406"/>
                <a:gd name="connsiteY3" fmla="*/ 1581633 h 3322547"/>
                <a:gd name="connsiteX4" fmla="*/ 3415028 w 3969406"/>
                <a:gd name="connsiteY4" fmla="*/ 2975745 h 3322547"/>
                <a:gd name="connsiteX5" fmla="*/ 1031860 w 3969406"/>
                <a:gd name="connsiteY5" fmla="*/ 3239680 h 3322547"/>
                <a:gd name="connsiteX6" fmla="*/ 611 w 3969406"/>
                <a:gd name="connsiteY6" fmla="*/ 1784386 h 3322547"/>
                <a:gd name="connsiteX0" fmla="*/ 697 w 3909988"/>
                <a:gd name="connsiteY0" fmla="*/ 1861650 h 3319252"/>
                <a:gd name="connsiteX1" fmla="*/ 745808 w 3909988"/>
                <a:gd name="connsiteY1" fmla="*/ 367019 h 3319252"/>
                <a:gd name="connsiteX2" fmla="*/ 2593449 w 3909988"/>
                <a:gd name="connsiteY2" fmla="*/ 84501 h 3319252"/>
                <a:gd name="connsiteX3" fmla="*/ 3876677 w 3909988"/>
                <a:gd name="connsiteY3" fmla="*/ 1583823 h 3319252"/>
                <a:gd name="connsiteX4" fmla="*/ 3355610 w 3909988"/>
                <a:gd name="connsiteY4" fmla="*/ 2977935 h 3319252"/>
                <a:gd name="connsiteX5" fmla="*/ 972442 w 3909988"/>
                <a:gd name="connsiteY5" fmla="*/ 3241870 h 3319252"/>
                <a:gd name="connsiteX6" fmla="*/ 697 w 3909988"/>
                <a:gd name="connsiteY6" fmla="*/ 1861650 h 3319252"/>
                <a:gd name="connsiteX0" fmla="*/ 696 w 3889719"/>
                <a:gd name="connsiteY0" fmla="*/ 1861650 h 3336308"/>
                <a:gd name="connsiteX1" fmla="*/ 745807 w 3889719"/>
                <a:gd name="connsiteY1" fmla="*/ 367019 h 3336308"/>
                <a:gd name="connsiteX2" fmla="*/ 2593448 w 3889719"/>
                <a:gd name="connsiteY2" fmla="*/ 84501 h 3336308"/>
                <a:gd name="connsiteX3" fmla="*/ 3876676 w 3889719"/>
                <a:gd name="connsiteY3" fmla="*/ 1583823 h 3336308"/>
                <a:gd name="connsiteX4" fmla="*/ 3117590 w 3889719"/>
                <a:gd name="connsiteY4" fmla="*/ 3034241 h 3336308"/>
                <a:gd name="connsiteX5" fmla="*/ 972441 w 3889719"/>
                <a:gd name="connsiteY5" fmla="*/ 3241870 h 3336308"/>
                <a:gd name="connsiteX6" fmla="*/ 696 w 3889719"/>
                <a:gd name="connsiteY6" fmla="*/ 1861650 h 3336308"/>
                <a:gd name="connsiteX0" fmla="*/ 696 w 3755243"/>
                <a:gd name="connsiteY0" fmla="*/ 1858910 h 3334968"/>
                <a:gd name="connsiteX1" fmla="*/ 745807 w 3755243"/>
                <a:gd name="connsiteY1" fmla="*/ 364279 h 3334968"/>
                <a:gd name="connsiteX2" fmla="*/ 2593448 w 3755243"/>
                <a:gd name="connsiteY2" fmla="*/ 81761 h 3334968"/>
                <a:gd name="connsiteX3" fmla="*/ 3737832 w 3755243"/>
                <a:gd name="connsiteY3" fmla="*/ 1543546 h 3334968"/>
                <a:gd name="connsiteX4" fmla="*/ 3117590 w 3755243"/>
                <a:gd name="connsiteY4" fmla="*/ 3031501 h 3334968"/>
                <a:gd name="connsiteX5" fmla="*/ 972441 w 3755243"/>
                <a:gd name="connsiteY5" fmla="*/ 3239130 h 3334968"/>
                <a:gd name="connsiteX6" fmla="*/ 696 w 3755243"/>
                <a:gd name="connsiteY6" fmla="*/ 1858910 h 3334968"/>
                <a:gd name="connsiteX0" fmla="*/ 696 w 3755242"/>
                <a:gd name="connsiteY0" fmla="*/ 1858910 h 3334968"/>
                <a:gd name="connsiteX1" fmla="*/ 745807 w 3755242"/>
                <a:gd name="connsiteY1" fmla="*/ 364279 h 3334968"/>
                <a:gd name="connsiteX2" fmla="*/ 2593448 w 3755242"/>
                <a:gd name="connsiteY2" fmla="*/ 81761 h 3334968"/>
                <a:gd name="connsiteX3" fmla="*/ 3737832 w 3755242"/>
                <a:gd name="connsiteY3" fmla="*/ 1543546 h 3334968"/>
                <a:gd name="connsiteX4" fmla="*/ 3117590 w 3755242"/>
                <a:gd name="connsiteY4" fmla="*/ 3031501 h 3334968"/>
                <a:gd name="connsiteX5" fmla="*/ 972441 w 3755242"/>
                <a:gd name="connsiteY5" fmla="*/ 3239130 h 3334968"/>
                <a:gd name="connsiteX6" fmla="*/ 696 w 3755242"/>
                <a:gd name="connsiteY6" fmla="*/ 1858910 h 3334968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7336" h="3358274">
                  <a:moveTo>
                    <a:pt x="2790" y="1882216"/>
                  </a:moveTo>
                  <a:cubicBezTo>
                    <a:pt x="-34982" y="1202879"/>
                    <a:pt x="315776" y="608703"/>
                    <a:pt x="747901" y="312512"/>
                  </a:cubicBezTo>
                  <a:cubicBezTo>
                    <a:pt x="1180026" y="16321"/>
                    <a:pt x="2096871" y="-103990"/>
                    <a:pt x="2595542" y="105067"/>
                  </a:cubicBezTo>
                  <a:cubicBezTo>
                    <a:pt x="3094213" y="314124"/>
                    <a:pt x="3652569" y="774936"/>
                    <a:pt x="3739926" y="1566852"/>
                  </a:cubicBezTo>
                  <a:cubicBezTo>
                    <a:pt x="3827283" y="2358768"/>
                    <a:pt x="3580582" y="2772210"/>
                    <a:pt x="3119684" y="3054807"/>
                  </a:cubicBezTo>
                  <a:cubicBezTo>
                    <a:pt x="2658786" y="3337404"/>
                    <a:pt x="1494017" y="3457868"/>
                    <a:pt x="974535" y="3262436"/>
                  </a:cubicBezTo>
                  <a:cubicBezTo>
                    <a:pt x="455053" y="3067004"/>
                    <a:pt x="40562" y="2561553"/>
                    <a:pt x="2790" y="1882216"/>
                  </a:cubicBezTo>
                  <a:close/>
                </a:path>
              </a:pathLst>
            </a:custGeom>
            <a:gradFill flip="none" rotWithShape="1">
              <a:gsLst>
                <a:gs pos="34000">
                  <a:srgbClr val="FFEDE4"/>
                </a:gs>
                <a:gs pos="9000">
                  <a:srgbClr val="FFE1DA"/>
                </a:gs>
                <a:gs pos="51000">
                  <a:srgbClr val="FFFDE9"/>
                </a:gs>
                <a:gs pos="70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grpSp>
          <p:nvGrpSpPr>
            <p:cNvPr id="76" name="図形グループ 75"/>
            <p:cNvGrpSpPr/>
            <p:nvPr/>
          </p:nvGrpSpPr>
          <p:grpSpPr>
            <a:xfrm rot="21285357">
              <a:off x="4259464" y="3754899"/>
              <a:ext cx="790309" cy="354068"/>
              <a:chOff x="4121783" y="3784701"/>
              <a:chExt cx="719517" cy="318852"/>
            </a:xfrm>
          </p:grpSpPr>
          <p:sp>
            <p:nvSpPr>
              <p:cNvPr id="79" name="円/楕円 78"/>
              <p:cNvSpPr/>
              <p:nvPr/>
            </p:nvSpPr>
            <p:spPr>
              <a:xfrm>
                <a:off x="4727689" y="3995585"/>
                <a:ext cx="113611" cy="1079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  <p:sp>
            <p:nvSpPr>
              <p:cNvPr id="80" name="円/楕円 79"/>
              <p:cNvSpPr/>
              <p:nvPr/>
            </p:nvSpPr>
            <p:spPr>
              <a:xfrm>
                <a:off x="4121783" y="3784701"/>
                <a:ext cx="77054" cy="848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</p:grpSp>
        <p:sp>
          <p:nvSpPr>
            <p:cNvPr id="77" name="フリーフォーム 76"/>
            <p:cNvSpPr/>
            <p:nvPr/>
          </p:nvSpPr>
          <p:spPr>
            <a:xfrm rot="20219842">
              <a:off x="4370551" y="2247198"/>
              <a:ext cx="1013784" cy="586069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78" name="フリーフォーム 77"/>
            <p:cNvSpPr/>
            <p:nvPr/>
          </p:nvSpPr>
          <p:spPr>
            <a:xfrm rot="21341527">
              <a:off x="5348083" y="2467410"/>
              <a:ext cx="1212225" cy="757956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41" name="図形グループ 40"/>
          <p:cNvGrpSpPr/>
          <p:nvPr/>
        </p:nvGrpSpPr>
        <p:grpSpPr>
          <a:xfrm>
            <a:off x="2625632" y="4199913"/>
            <a:ext cx="2023599" cy="1619347"/>
            <a:chOff x="4038073" y="1698098"/>
            <a:chExt cx="3626898" cy="3226549"/>
          </a:xfrm>
        </p:grpSpPr>
        <p:sp>
          <p:nvSpPr>
            <p:cNvPr id="45" name="円/楕円 3"/>
            <p:cNvSpPr/>
            <p:nvPr/>
          </p:nvSpPr>
          <p:spPr>
            <a:xfrm>
              <a:off x="4038073" y="1698098"/>
              <a:ext cx="3626898" cy="3226549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  <a:gd name="connsiteX0" fmla="*/ 9372 w 4020662"/>
                <a:gd name="connsiteY0" fmla="*/ 2127600 h 3299053"/>
                <a:gd name="connsiteX1" fmla="*/ 734647 w 4020662"/>
                <a:gd name="connsiteY1" fmla="*/ 407748 h 3299053"/>
                <a:gd name="connsiteX2" fmla="*/ 2701297 w 4020662"/>
                <a:gd name="connsiteY2" fmla="*/ 68925 h 3299053"/>
                <a:gd name="connsiteX3" fmla="*/ 3984525 w 4020662"/>
                <a:gd name="connsiteY3" fmla="*/ 1568247 h 3299053"/>
                <a:gd name="connsiteX4" fmla="*/ 3463458 w 4020662"/>
                <a:gd name="connsiteY4" fmla="*/ 2962359 h 3299053"/>
                <a:gd name="connsiteX5" fmla="*/ 921611 w 4020662"/>
                <a:gd name="connsiteY5" fmla="*/ 3245063 h 3299053"/>
                <a:gd name="connsiteX6" fmla="*/ 9372 w 4020662"/>
                <a:gd name="connsiteY6" fmla="*/ 2127600 h 3299053"/>
                <a:gd name="connsiteX0" fmla="*/ 57452 w 4068742"/>
                <a:gd name="connsiteY0" fmla="*/ 2127600 h 3299052"/>
                <a:gd name="connsiteX1" fmla="*/ 782727 w 4068742"/>
                <a:gd name="connsiteY1" fmla="*/ 407748 h 3299052"/>
                <a:gd name="connsiteX2" fmla="*/ 2749377 w 4068742"/>
                <a:gd name="connsiteY2" fmla="*/ 68925 h 3299052"/>
                <a:gd name="connsiteX3" fmla="*/ 4032605 w 4068742"/>
                <a:gd name="connsiteY3" fmla="*/ 1568247 h 3299052"/>
                <a:gd name="connsiteX4" fmla="*/ 3511538 w 4068742"/>
                <a:gd name="connsiteY4" fmla="*/ 2962359 h 3299052"/>
                <a:gd name="connsiteX5" fmla="*/ 969691 w 4068742"/>
                <a:gd name="connsiteY5" fmla="*/ 3245063 h 3299052"/>
                <a:gd name="connsiteX6" fmla="*/ 57452 w 4068742"/>
                <a:gd name="connsiteY6" fmla="*/ 2127600 h 3299052"/>
                <a:gd name="connsiteX0" fmla="*/ 6467 w 4014932"/>
                <a:gd name="connsiteY0" fmla="*/ 2127600 h 3283186"/>
                <a:gd name="connsiteX1" fmla="*/ 731742 w 4014932"/>
                <a:gd name="connsiteY1" fmla="*/ 407748 h 3283186"/>
                <a:gd name="connsiteX2" fmla="*/ 2698392 w 4014932"/>
                <a:gd name="connsiteY2" fmla="*/ 68925 h 3283186"/>
                <a:gd name="connsiteX3" fmla="*/ 3981620 w 4014932"/>
                <a:gd name="connsiteY3" fmla="*/ 1568247 h 3283186"/>
                <a:gd name="connsiteX4" fmla="*/ 3460553 w 4014932"/>
                <a:gd name="connsiteY4" fmla="*/ 2962359 h 3283186"/>
                <a:gd name="connsiteX5" fmla="*/ 1077385 w 4014932"/>
                <a:gd name="connsiteY5" fmla="*/ 3226294 h 3283186"/>
                <a:gd name="connsiteX6" fmla="*/ 6467 w 4014932"/>
                <a:gd name="connsiteY6" fmla="*/ 2127600 h 3283186"/>
                <a:gd name="connsiteX0" fmla="*/ 3073 w 4011536"/>
                <a:gd name="connsiteY0" fmla="*/ 2127600 h 3283185"/>
                <a:gd name="connsiteX1" fmla="*/ 728348 w 4011536"/>
                <a:gd name="connsiteY1" fmla="*/ 407748 h 3283185"/>
                <a:gd name="connsiteX2" fmla="*/ 2694998 w 4011536"/>
                <a:gd name="connsiteY2" fmla="*/ 68925 h 3283185"/>
                <a:gd name="connsiteX3" fmla="*/ 3978226 w 4011536"/>
                <a:gd name="connsiteY3" fmla="*/ 1568247 h 3283185"/>
                <a:gd name="connsiteX4" fmla="*/ 3457159 w 4011536"/>
                <a:gd name="connsiteY4" fmla="*/ 2962359 h 3283185"/>
                <a:gd name="connsiteX5" fmla="*/ 1073991 w 4011536"/>
                <a:gd name="connsiteY5" fmla="*/ 3226294 h 3283185"/>
                <a:gd name="connsiteX6" fmla="*/ 3073 w 4011536"/>
                <a:gd name="connsiteY6" fmla="*/ 2127600 h 3283185"/>
                <a:gd name="connsiteX0" fmla="*/ 3387 w 3972182"/>
                <a:gd name="connsiteY0" fmla="*/ 1762320 h 3300481"/>
                <a:gd name="connsiteX1" fmla="*/ 688993 w 3972182"/>
                <a:gd name="connsiteY1" fmla="*/ 399068 h 3300481"/>
                <a:gd name="connsiteX2" fmla="*/ 2655643 w 3972182"/>
                <a:gd name="connsiteY2" fmla="*/ 60245 h 3300481"/>
                <a:gd name="connsiteX3" fmla="*/ 3938871 w 3972182"/>
                <a:gd name="connsiteY3" fmla="*/ 1559567 h 3300481"/>
                <a:gd name="connsiteX4" fmla="*/ 3417804 w 3972182"/>
                <a:gd name="connsiteY4" fmla="*/ 2953679 h 3300481"/>
                <a:gd name="connsiteX5" fmla="*/ 1034636 w 3972182"/>
                <a:gd name="connsiteY5" fmla="*/ 3217614 h 3300481"/>
                <a:gd name="connsiteX6" fmla="*/ 3387 w 3972182"/>
                <a:gd name="connsiteY6" fmla="*/ 1762320 h 3300481"/>
                <a:gd name="connsiteX0" fmla="*/ 11840 w 3980635"/>
                <a:gd name="connsiteY0" fmla="*/ 1762320 h 3300481"/>
                <a:gd name="connsiteX1" fmla="*/ 697446 w 3980635"/>
                <a:gd name="connsiteY1" fmla="*/ 399068 h 3300481"/>
                <a:gd name="connsiteX2" fmla="*/ 2664096 w 3980635"/>
                <a:gd name="connsiteY2" fmla="*/ 60245 h 3300481"/>
                <a:gd name="connsiteX3" fmla="*/ 3947324 w 3980635"/>
                <a:gd name="connsiteY3" fmla="*/ 1559567 h 3300481"/>
                <a:gd name="connsiteX4" fmla="*/ 3426257 w 3980635"/>
                <a:gd name="connsiteY4" fmla="*/ 2953679 h 3300481"/>
                <a:gd name="connsiteX5" fmla="*/ 1043089 w 3980635"/>
                <a:gd name="connsiteY5" fmla="*/ 3217614 h 3300481"/>
                <a:gd name="connsiteX6" fmla="*/ 11840 w 3980635"/>
                <a:gd name="connsiteY6" fmla="*/ 1762320 h 3300481"/>
                <a:gd name="connsiteX0" fmla="*/ 2476 w 3971271"/>
                <a:gd name="connsiteY0" fmla="*/ 1784386 h 3322547"/>
                <a:gd name="connsiteX1" fmla="*/ 807091 w 3971271"/>
                <a:gd name="connsiteY1" fmla="*/ 364829 h 3322547"/>
                <a:gd name="connsiteX2" fmla="*/ 2654732 w 3971271"/>
                <a:gd name="connsiteY2" fmla="*/ 82311 h 3322547"/>
                <a:gd name="connsiteX3" fmla="*/ 3937960 w 3971271"/>
                <a:gd name="connsiteY3" fmla="*/ 1581633 h 3322547"/>
                <a:gd name="connsiteX4" fmla="*/ 3416893 w 3971271"/>
                <a:gd name="connsiteY4" fmla="*/ 2975745 h 3322547"/>
                <a:gd name="connsiteX5" fmla="*/ 1033725 w 3971271"/>
                <a:gd name="connsiteY5" fmla="*/ 3239680 h 3322547"/>
                <a:gd name="connsiteX6" fmla="*/ 2476 w 3971271"/>
                <a:gd name="connsiteY6" fmla="*/ 1784386 h 3322547"/>
                <a:gd name="connsiteX0" fmla="*/ 611 w 3969406"/>
                <a:gd name="connsiteY0" fmla="*/ 1784386 h 3322547"/>
                <a:gd name="connsiteX1" fmla="*/ 805226 w 3969406"/>
                <a:gd name="connsiteY1" fmla="*/ 364829 h 3322547"/>
                <a:gd name="connsiteX2" fmla="*/ 2652867 w 3969406"/>
                <a:gd name="connsiteY2" fmla="*/ 82311 h 3322547"/>
                <a:gd name="connsiteX3" fmla="*/ 3936095 w 3969406"/>
                <a:gd name="connsiteY3" fmla="*/ 1581633 h 3322547"/>
                <a:gd name="connsiteX4" fmla="*/ 3415028 w 3969406"/>
                <a:gd name="connsiteY4" fmla="*/ 2975745 h 3322547"/>
                <a:gd name="connsiteX5" fmla="*/ 1031860 w 3969406"/>
                <a:gd name="connsiteY5" fmla="*/ 3239680 h 3322547"/>
                <a:gd name="connsiteX6" fmla="*/ 611 w 3969406"/>
                <a:gd name="connsiteY6" fmla="*/ 1784386 h 3322547"/>
                <a:gd name="connsiteX0" fmla="*/ 697 w 3909988"/>
                <a:gd name="connsiteY0" fmla="*/ 1861650 h 3319252"/>
                <a:gd name="connsiteX1" fmla="*/ 745808 w 3909988"/>
                <a:gd name="connsiteY1" fmla="*/ 367019 h 3319252"/>
                <a:gd name="connsiteX2" fmla="*/ 2593449 w 3909988"/>
                <a:gd name="connsiteY2" fmla="*/ 84501 h 3319252"/>
                <a:gd name="connsiteX3" fmla="*/ 3876677 w 3909988"/>
                <a:gd name="connsiteY3" fmla="*/ 1583823 h 3319252"/>
                <a:gd name="connsiteX4" fmla="*/ 3355610 w 3909988"/>
                <a:gd name="connsiteY4" fmla="*/ 2977935 h 3319252"/>
                <a:gd name="connsiteX5" fmla="*/ 972442 w 3909988"/>
                <a:gd name="connsiteY5" fmla="*/ 3241870 h 3319252"/>
                <a:gd name="connsiteX6" fmla="*/ 697 w 3909988"/>
                <a:gd name="connsiteY6" fmla="*/ 1861650 h 3319252"/>
                <a:gd name="connsiteX0" fmla="*/ 696 w 3889719"/>
                <a:gd name="connsiteY0" fmla="*/ 1861650 h 3336308"/>
                <a:gd name="connsiteX1" fmla="*/ 745807 w 3889719"/>
                <a:gd name="connsiteY1" fmla="*/ 367019 h 3336308"/>
                <a:gd name="connsiteX2" fmla="*/ 2593448 w 3889719"/>
                <a:gd name="connsiteY2" fmla="*/ 84501 h 3336308"/>
                <a:gd name="connsiteX3" fmla="*/ 3876676 w 3889719"/>
                <a:gd name="connsiteY3" fmla="*/ 1583823 h 3336308"/>
                <a:gd name="connsiteX4" fmla="*/ 3117590 w 3889719"/>
                <a:gd name="connsiteY4" fmla="*/ 3034241 h 3336308"/>
                <a:gd name="connsiteX5" fmla="*/ 972441 w 3889719"/>
                <a:gd name="connsiteY5" fmla="*/ 3241870 h 3336308"/>
                <a:gd name="connsiteX6" fmla="*/ 696 w 3889719"/>
                <a:gd name="connsiteY6" fmla="*/ 1861650 h 3336308"/>
                <a:gd name="connsiteX0" fmla="*/ 696 w 3755243"/>
                <a:gd name="connsiteY0" fmla="*/ 1858910 h 3334968"/>
                <a:gd name="connsiteX1" fmla="*/ 745807 w 3755243"/>
                <a:gd name="connsiteY1" fmla="*/ 364279 h 3334968"/>
                <a:gd name="connsiteX2" fmla="*/ 2593448 w 3755243"/>
                <a:gd name="connsiteY2" fmla="*/ 81761 h 3334968"/>
                <a:gd name="connsiteX3" fmla="*/ 3737832 w 3755243"/>
                <a:gd name="connsiteY3" fmla="*/ 1543546 h 3334968"/>
                <a:gd name="connsiteX4" fmla="*/ 3117590 w 3755243"/>
                <a:gd name="connsiteY4" fmla="*/ 3031501 h 3334968"/>
                <a:gd name="connsiteX5" fmla="*/ 972441 w 3755243"/>
                <a:gd name="connsiteY5" fmla="*/ 3239130 h 3334968"/>
                <a:gd name="connsiteX6" fmla="*/ 696 w 3755243"/>
                <a:gd name="connsiteY6" fmla="*/ 1858910 h 3334968"/>
                <a:gd name="connsiteX0" fmla="*/ 696 w 3755242"/>
                <a:gd name="connsiteY0" fmla="*/ 1858910 h 3334968"/>
                <a:gd name="connsiteX1" fmla="*/ 745807 w 3755242"/>
                <a:gd name="connsiteY1" fmla="*/ 364279 h 3334968"/>
                <a:gd name="connsiteX2" fmla="*/ 2593448 w 3755242"/>
                <a:gd name="connsiteY2" fmla="*/ 81761 h 3334968"/>
                <a:gd name="connsiteX3" fmla="*/ 3737832 w 3755242"/>
                <a:gd name="connsiteY3" fmla="*/ 1543546 h 3334968"/>
                <a:gd name="connsiteX4" fmla="*/ 3117590 w 3755242"/>
                <a:gd name="connsiteY4" fmla="*/ 3031501 h 3334968"/>
                <a:gd name="connsiteX5" fmla="*/ 972441 w 3755242"/>
                <a:gd name="connsiteY5" fmla="*/ 3239130 h 3334968"/>
                <a:gd name="connsiteX6" fmla="*/ 696 w 3755242"/>
                <a:gd name="connsiteY6" fmla="*/ 1858910 h 3334968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7336" h="3358274">
                  <a:moveTo>
                    <a:pt x="2790" y="1882216"/>
                  </a:moveTo>
                  <a:cubicBezTo>
                    <a:pt x="-34982" y="1202879"/>
                    <a:pt x="315776" y="608703"/>
                    <a:pt x="747901" y="312512"/>
                  </a:cubicBezTo>
                  <a:cubicBezTo>
                    <a:pt x="1180026" y="16321"/>
                    <a:pt x="2096871" y="-103990"/>
                    <a:pt x="2595542" y="105067"/>
                  </a:cubicBezTo>
                  <a:cubicBezTo>
                    <a:pt x="3094213" y="314124"/>
                    <a:pt x="3652569" y="774936"/>
                    <a:pt x="3739926" y="1566852"/>
                  </a:cubicBezTo>
                  <a:cubicBezTo>
                    <a:pt x="3827283" y="2358768"/>
                    <a:pt x="3580582" y="2772210"/>
                    <a:pt x="3119684" y="3054807"/>
                  </a:cubicBezTo>
                  <a:cubicBezTo>
                    <a:pt x="2658786" y="3337404"/>
                    <a:pt x="1494017" y="3457868"/>
                    <a:pt x="974535" y="3262436"/>
                  </a:cubicBezTo>
                  <a:cubicBezTo>
                    <a:pt x="455053" y="3067004"/>
                    <a:pt x="40562" y="2561553"/>
                    <a:pt x="2790" y="1882216"/>
                  </a:cubicBezTo>
                  <a:close/>
                </a:path>
              </a:pathLst>
            </a:custGeom>
            <a:gradFill flip="none" rotWithShape="1">
              <a:gsLst>
                <a:gs pos="22000">
                  <a:srgbClr val="FFEDE4"/>
                </a:gs>
                <a:gs pos="0">
                  <a:srgbClr val="FFE1DA"/>
                </a:gs>
                <a:gs pos="68000">
                  <a:srgbClr val="FFFDE9"/>
                </a:gs>
                <a:gs pos="91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grpSp>
          <p:nvGrpSpPr>
            <p:cNvPr id="50" name="図形グループ 49"/>
            <p:cNvGrpSpPr/>
            <p:nvPr/>
          </p:nvGrpSpPr>
          <p:grpSpPr>
            <a:xfrm rot="21285357">
              <a:off x="4259464" y="3754899"/>
              <a:ext cx="790309" cy="354068"/>
              <a:chOff x="4121783" y="3784701"/>
              <a:chExt cx="719517" cy="318852"/>
            </a:xfrm>
          </p:grpSpPr>
          <p:sp>
            <p:nvSpPr>
              <p:cNvPr id="54" name="円/楕円 53"/>
              <p:cNvSpPr/>
              <p:nvPr/>
            </p:nvSpPr>
            <p:spPr>
              <a:xfrm>
                <a:off x="4727689" y="3995585"/>
                <a:ext cx="113611" cy="1079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  <p:sp>
            <p:nvSpPr>
              <p:cNvPr id="55" name="円/楕円 54"/>
              <p:cNvSpPr/>
              <p:nvPr/>
            </p:nvSpPr>
            <p:spPr>
              <a:xfrm>
                <a:off x="4121783" y="3784701"/>
                <a:ext cx="77054" cy="848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</p:grpSp>
        <p:sp>
          <p:nvSpPr>
            <p:cNvPr id="51" name="フリーフォーム 50"/>
            <p:cNvSpPr/>
            <p:nvPr/>
          </p:nvSpPr>
          <p:spPr>
            <a:xfrm rot="20219842">
              <a:off x="4370551" y="2247198"/>
              <a:ext cx="1013784" cy="586069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52" name="フリーフォーム 51"/>
            <p:cNvSpPr/>
            <p:nvPr/>
          </p:nvSpPr>
          <p:spPr>
            <a:xfrm rot="21341527">
              <a:off x="5348083" y="2467410"/>
              <a:ext cx="1212225" cy="757956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58" name="図形グループ 57"/>
          <p:cNvGrpSpPr/>
          <p:nvPr/>
        </p:nvGrpSpPr>
        <p:grpSpPr>
          <a:xfrm>
            <a:off x="3764358" y="4108711"/>
            <a:ext cx="1942315" cy="1815660"/>
            <a:chOff x="4038073" y="1698098"/>
            <a:chExt cx="3626898" cy="3226549"/>
          </a:xfrm>
        </p:grpSpPr>
        <p:sp>
          <p:nvSpPr>
            <p:cNvPr id="60" name="円/楕円 3"/>
            <p:cNvSpPr/>
            <p:nvPr/>
          </p:nvSpPr>
          <p:spPr>
            <a:xfrm>
              <a:off x="4038073" y="1698098"/>
              <a:ext cx="3626898" cy="3226549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  <a:gd name="connsiteX0" fmla="*/ 9372 w 4020662"/>
                <a:gd name="connsiteY0" fmla="*/ 2127600 h 3299053"/>
                <a:gd name="connsiteX1" fmla="*/ 734647 w 4020662"/>
                <a:gd name="connsiteY1" fmla="*/ 407748 h 3299053"/>
                <a:gd name="connsiteX2" fmla="*/ 2701297 w 4020662"/>
                <a:gd name="connsiteY2" fmla="*/ 68925 h 3299053"/>
                <a:gd name="connsiteX3" fmla="*/ 3984525 w 4020662"/>
                <a:gd name="connsiteY3" fmla="*/ 1568247 h 3299053"/>
                <a:gd name="connsiteX4" fmla="*/ 3463458 w 4020662"/>
                <a:gd name="connsiteY4" fmla="*/ 2962359 h 3299053"/>
                <a:gd name="connsiteX5" fmla="*/ 921611 w 4020662"/>
                <a:gd name="connsiteY5" fmla="*/ 3245063 h 3299053"/>
                <a:gd name="connsiteX6" fmla="*/ 9372 w 4020662"/>
                <a:gd name="connsiteY6" fmla="*/ 2127600 h 3299053"/>
                <a:gd name="connsiteX0" fmla="*/ 57452 w 4068742"/>
                <a:gd name="connsiteY0" fmla="*/ 2127600 h 3299052"/>
                <a:gd name="connsiteX1" fmla="*/ 782727 w 4068742"/>
                <a:gd name="connsiteY1" fmla="*/ 407748 h 3299052"/>
                <a:gd name="connsiteX2" fmla="*/ 2749377 w 4068742"/>
                <a:gd name="connsiteY2" fmla="*/ 68925 h 3299052"/>
                <a:gd name="connsiteX3" fmla="*/ 4032605 w 4068742"/>
                <a:gd name="connsiteY3" fmla="*/ 1568247 h 3299052"/>
                <a:gd name="connsiteX4" fmla="*/ 3511538 w 4068742"/>
                <a:gd name="connsiteY4" fmla="*/ 2962359 h 3299052"/>
                <a:gd name="connsiteX5" fmla="*/ 969691 w 4068742"/>
                <a:gd name="connsiteY5" fmla="*/ 3245063 h 3299052"/>
                <a:gd name="connsiteX6" fmla="*/ 57452 w 4068742"/>
                <a:gd name="connsiteY6" fmla="*/ 2127600 h 3299052"/>
                <a:gd name="connsiteX0" fmla="*/ 6467 w 4014932"/>
                <a:gd name="connsiteY0" fmla="*/ 2127600 h 3283186"/>
                <a:gd name="connsiteX1" fmla="*/ 731742 w 4014932"/>
                <a:gd name="connsiteY1" fmla="*/ 407748 h 3283186"/>
                <a:gd name="connsiteX2" fmla="*/ 2698392 w 4014932"/>
                <a:gd name="connsiteY2" fmla="*/ 68925 h 3283186"/>
                <a:gd name="connsiteX3" fmla="*/ 3981620 w 4014932"/>
                <a:gd name="connsiteY3" fmla="*/ 1568247 h 3283186"/>
                <a:gd name="connsiteX4" fmla="*/ 3460553 w 4014932"/>
                <a:gd name="connsiteY4" fmla="*/ 2962359 h 3283186"/>
                <a:gd name="connsiteX5" fmla="*/ 1077385 w 4014932"/>
                <a:gd name="connsiteY5" fmla="*/ 3226294 h 3283186"/>
                <a:gd name="connsiteX6" fmla="*/ 6467 w 4014932"/>
                <a:gd name="connsiteY6" fmla="*/ 2127600 h 3283186"/>
                <a:gd name="connsiteX0" fmla="*/ 3073 w 4011536"/>
                <a:gd name="connsiteY0" fmla="*/ 2127600 h 3283185"/>
                <a:gd name="connsiteX1" fmla="*/ 728348 w 4011536"/>
                <a:gd name="connsiteY1" fmla="*/ 407748 h 3283185"/>
                <a:gd name="connsiteX2" fmla="*/ 2694998 w 4011536"/>
                <a:gd name="connsiteY2" fmla="*/ 68925 h 3283185"/>
                <a:gd name="connsiteX3" fmla="*/ 3978226 w 4011536"/>
                <a:gd name="connsiteY3" fmla="*/ 1568247 h 3283185"/>
                <a:gd name="connsiteX4" fmla="*/ 3457159 w 4011536"/>
                <a:gd name="connsiteY4" fmla="*/ 2962359 h 3283185"/>
                <a:gd name="connsiteX5" fmla="*/ 1073991 w 4011536"/>
                <a:gd name="connsiteY5" fmla="*/ 3226294 h 3283185"/>
                <a:gd name="connsiteX6" fmla="*/ 3073 w 4011536"/>
                <a:gd name="connsiteY6" fmla="*/ 2127600 h 3283185"/>
                <a:gd name="connsiteX0" fmla="*/ 3387 w 3972182"/>
                <a:gd name="connsiteY0" fmla="*/ 1762320 h 3300481"/>
                <a:gd name="connsiteX1" fmla="*/ 688993 w 3972182"/>
                <a:gd name="connsiteY1" fmla="*/ 399068 h 3300481"/>
                <a:gd name="connsiteX2" fmla="*/ 2655643 w 3972182"/>
                <a:gd name="connsiteY2" fmla="*/ 60245 h 3300481"/>
                <a:gd name="connsiteX3" fmla="*/ 3938871 w 3972182"/>
                <a:gd name="connsiteY3" fmla="*/ 1559567 h 3300481"/>
                <a:gd name="connsiteX4" fmla="*/ 3417804 w 3972182"/>
                <a:gd name="connsiteY4" fmla="*/ 2953679 h 3300481"/>
                <a:gd name="connsiteX5" fmla="*/ 1034636 w 3972182"/>
                <a:gd name="connsiteY5" fmla="*/ 3217614 h 3300481"/>
                <a:gd name="connsiteX6" fmla="*/ 3387 w 3972182"/>
                <a:gd name="connsiteY6" fmla="*/ 1762320 h 3300481"/>
                <a:gd name="connsiteX0" fmla="*/ 11840 w 3980635"/>
                <a:gd name="connsiteY0" fmla="*/ 1762320 h 3300481"/>
                <a:gd name="connsiteX1" fmla="*/ 697446 w 3980635"/>
                <a:gd name="connsiteY1" fmla="*/ 399068 h 3300481"/>
                <a:gd name="connsiteX2" fmla="*/ 2664096 w 3980635"/>
                <a:gd name="connsiteY2" fmla="*/ 60245 h 3300481"/>
                <a:gd name="connsiteX3" fmla="*/ 3947324 w 3980635"/>
                <a:gd name="connsiteY3" fmla="*/ 1559567 h 3300481"/>
                <a:gd name="connsiteX4" fmla="*/ 3426257 w 3980635"/>
                <a:gd name="connsiteY4" fmla="*/ 2953679 h 3300481"/>
                <a:gd name="connsiteX5" fmla="*/ 1043089 w 3980635"/>
                <a:gd name="connsiteY5" fmla="*/ 3217614 h 3300481"/>
                <a:gd name="connsiteX6" fmla="*/ 11840 w 3980635"/>
                <a:gd name="connsiteY6" fmla="*/ 1762320 h 3300481"/>
                <a:gd name="connsiteX0" fmla="*/ 2476 w 3971271"/>
                <a:gd name="connsiteY0" fmla="*/ 1784386 h 3322547"/>
                <a:gd name="connsiteX1" fmla="*/ 807091 w 3971271"/>
                <a:gd name="connsiteY1" fmla="*/ 364829 h 3322547"/>
                <a:gd name="connsiteX2" fmla="*/ 2654732 w 3971271"/>
                <a:gd name="connsiteY2" fmla="*/ 82311 h 3322547"/>
                <a:gd name="connsiteX3" fmla="*/ 3937960 w 3971271"/>
                <a:gd name="connsiteY3" fmla="*/ 1581633 h 3322547"/>
                <a:gd name="connsiteX4" fmla="*/ 3416893 w 3971271"/>
                <a:gd name="connsiteY4" fmla="*/ 2975745 h 3322547"/>
                <a:gd name="connsiteX5" fmla="*/ 1033725 w 3971271"/>
                <a:gd name="connsiteY5" fmla="*/ 3239680 h 3322547"/>
                <a:gd name="connsiteX6" fmla="*/ 2476 w 3971271"/>
                <a:gd name="connsiteY6" fmla="*/ 1784386 h 3322547"/>
                <a:gd name="connsiteX0" fmla="*/ 611 w 3969406"/>
                <a:gd name="connsiteY0" fmla="*/ 1784386 h 3322547"/>
                <a:gd name="connsiteX1" fmla="*/ 805226 w 3969406"/>
                <a:gd name="connsiteY1" fmla="*/ 364829 h 3322547"/>
                <a:gd name="connsiteX2" fmla="*/ 2652867 w 3969406"/>
                <a:gd name="connsiteY2" fmla="*/ 82311 h 3322547"/>
                <a:gd name="connsiteX3" fmla="*/ 3936095 w 3969406"/>
                <a:gd name="connsiteY3" fmla="*/ 1581633 h 3322547"/>
                <a:gd name="connsiteX4" fmla="*/ 3415028 w 3969406"/>
                <a:gd name="connsiteY4" fmla="*/ 2975745 h 3322547"/>
                <a:gd name="connsiteX5" fmla="*/ 1031860 w 3969406"/>
                <a:gd name="connsiteY5" fmla="*/ 3239680 h 3322547"/>
                <a:gd name="connsiteX6" fmla="*/ 611 w 3969406"/>
                <a:gd name="connsiteY6" fmla="*/ 1784386 h 3322547"/>
                <a:gd name="connsiteX0" fmla="*/ 697 w 3909988"/>
                <a:gd name="connsiteY0" fmla="*/ 1861650 h 3319252"/>
                <a:gd name="connsiteX1" fmla="*/ 745808 w 3909988"/>
                <a:gd name="connsiteY1" fmla="*/ 367019 h 3319252"/>
                <a:gd name="connsiteX2" fmla="*/ 2593449 w 3909988"/>
                <a:gd name="connsiteY2" fmla="*/ 84501 h 3319252"/>
                <a:gd name="connsiteX3" fmla="*/ 3876677 w 3909988"/>
                <a:gd name="connsiteY3" fmla="*/ 1583823 h 3319252"/>
                <a:gd name="connsiteX4" fmla="*/ 3355610 w 3909988"/>
                <a:gd name="connsiteY4" fmla="*/ 2977935 h 3319252"/>
                <a:gd name="connsiteX5" fmla="*/ 972442 w 3909988"/>
                <a:gd name="connsiteY5" fmla="*/ 3241870 h 3319252"/>
                <a:gd name="connsiteX6" fmla="*/ 697 w 3909988"/>
                <a:gd name="connsiteY6" fmla="*/ 1861650 h 3319252"/>
                <a:gd name="connsiteX0" fmla="*/ 696 w 3889719"/>
                <a:gd name="connsiteY0" fmla="*/ 1861650 h 3336308"/>
                <a:gd name="connsiteX1" fmla="*/ 745807 w 3889719"/>
                <a:gd name="connsiteY1" fmla="*/ 367019 h 3336308"/>
                <a:gd name="connsiteX2" fmla="*/ 2593448 w 3889719"/>
                <a:gd name="connsiteY2" fmla="*/ 84501 h 3336308"/>
                <a:gd name="connsiteX3" fmla="*/ 3876676 w 3889719"/>
                <a:gd name="connsiteY3" fmla="*/ 1583823 h 3336308"/>
                <a:gd name="connsiteX4" fmla="*/ 3117590 w 3889719"/>
                <a:gd name="connsiteY4" fmla="*/ 3034241 h 3336308"/>
                <a:gd name="connsiteX5" fmla="*/ 972441 w 3889719"/>
                <a:gd name="connsiteY5" fmla="*/ 3241870 h 3336308"/>
                <a:gd name="connsiteX6" fmla="*/ 696 w 3889719"/>
                <a:gd name="connsiteY6" fmla="*/ 1861650 h 3336308"/>
                <a:gd name="connsiteX0" fmla="*/ 696 w 3755243"/>
                <a:gd name="connsiteY0" fmla="*/ 1858910 h 3334968"/>
                <a:gd name="connsiteX1" fmla="*/ 745807 w 3755243"/>
                <a:gd name="connsiteY1" fmla="*/ 364279 h 3334968"/>
                <a:gd name="connsiteX2" fmla="*/ 2593448 w 3755243"/>
                <a:gd name="connsiteY2" fmla="*/ 81761 h 3334968"/>
                <a:gd name="connsiteX3" fmla="*/ 3737832 w 3755243"/>
                <a:gd name="connsiteY3" fmla="*/ 1543546 h 3334968"/>
                <a:gd name="connsiteX4" fmla="*/ 3117590 w 3755243"/>
                <a:gd name="connsiteY4" fmla="*/ 3031501 h 3334968"/>
                <a:gd name="connsiteX5" fmla="*/ 972441 w 3755243"/>
                <a:gd name="connsiteY5" fmla="*/ 3239130 h 3334968"/>
                <a:gd name="connsiteX6" fmla="*/ 696 w 3755243"/>
                <a:gd name="connsiteY6" fmla="*/ 1858910 h 3334968"/>
                <a:gd name="connsiteX0" fmla="*/ 696 w 3755242"/>
                <a:gd name="connsiteY0" fmla="*/ 1858910 h 3334968"/>
                <a:gd name="connsiteX1" fmla="*/ 745807 w 3755242"/>
                <a:gd name="connsiteY1" fmla="*/ 364279 h 3334968"/>
                <a:gd name="connsiteX2" fmla="*/ 2593448 w 3755242"/>
                <a:gd name="connsiteY2" fmla="*/ 81761 h 3334968"/>
                <a:gd name="connsiteX3" fmla="*/ 3737832 w 3755242"/>
                <a:gd name="connsiteY3" fmla="*/ 1543546 h 3334968"/>
                <a:gd name="connsiteX4" fmla="*/ 3117590 w 3755242"/>
                <a:gd name="connsiteY4" fmla="*/ 3031501 h 3334968"/>
                <a:gd name="connsiteX5" fmla="*/ 972441 w 3755242"/>
                <a:gd name="connsiteY5" fmla="*/ 3239130 h 3334968"/>
                <a:gd name="connsiteX6" fmla="*/ 696 w 3755242"/>
                <a:gd name="connsiteY6" fmla="*/ 1858910 h 3334968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7336" h="3358274">
                  <a:moveTo>
                    <a:pt x="2790" y="1882216"/>
                  </a:moveTo>
                  <a:cubicBezTo>
                    <a:pt x="-34982" y="1202879"/>
                    <a:pt x="315776" y="608703"/>
                    <a:pt x="747901" y="312512"/>
                  </a:cubicBezTo>
                  <a:cubicBezTo>
                    <a:pt x="1180026" y="16321"/>
                    <a:pt x="2096871" y="-103990"/>
                    <a:pt x="2595542" y="105067"/>
                  </a:cubicBezTo>
                  <a:cubicBezTo>
                    <a:pt x="3094213" y="314124"/>
                    <a:pt x="3652569" y="774936"/>
                    <a:pt x="3739926" y="1566852"/>
                  </a:cubicBezTo>
                  <a:cubicBezTo>
                    <a:pt x="3827283" y="2358768"/>
                    <a:pt x="3580582" y="2772210"/>
                    <a:pt x="3119684" y="3054807"/>
                  </a:cubicBezTo>
                  <a:cubicBezTo>
                    <a:pt x="2658786" y="3337404"/>
                    <a:pt x="1494017" y="3457868"/>
                    <a:pt x="974535" y="3262436"/>
                  </a:cubicBezTo>
                  <a:cubicBezTo>
                    <a:pt x="455053" y="3067004"/>
                    <a:pt x="40562" y="2561553"/>
                    <a:pt x="2790" y="1882216"/>
                  </a:cubicBezTo>
                  <a:close/>
                </a:path>
              </a:pathLst>
            </a:custGeom>
            <a:gradFill flip="none" rotWithShape="1">
              <a:gsLst>
                <a:gs pos="34000">
                  <a:srgbClr val="FFEDE4"/>
                </a:gs>
                <a:gs pos="9000">
                  <a:srgbClr val="FFE1DA"/>
                </a:gs>
                <a:gs pos="51000">
                  <a:srgbClr val="FFFDE9"/>
                </a:gs>
                <a:gs pos="70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grpSp>
          <p:nvGrpSpPr>
            <p:cNvPr id="61" name="図形グループ 60"/>
            <p:cNvGrpSpPr/>
            <p:nvPr/>
          </p:nvGrpSpPr>
          <p:grpSpPr>
            <a:xfrm rot="21285357">
              <a:off x="4259464" y="3754899"/>
              <a:ext cx="790309" cy="354068"/>
              <a:chOff x="4121783" y="3784701"/>
              <a:chExt cx="719517" cy="318852"/>
            </a:xfrm>
          </p:grpSpPr>
          <p:sp>
            <p:nvSpPr>
              <p:cNvPr id="64" name="円/楕円 63"/>
              <p:cNvSpPr/>
              <p:nvPr/>
            </p:nvSpPr>
            <p:spPr>
              <a:xfrm>
                <a:off x="4727689" y="3995585"/>
                <a:ext cx="113611" cy="1079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  <p:sp>
            <p:nvSpPr>
              <p:cNvPr id="65" name="円/楕円 64"/>
              <p:cNvSpPr/>
              <p:nvPr/>
            </p:nvSpPr>
            <p:spPr>
              <a:xfrm>
                <a:off x="4121783" y="3784701"/>
                <a:ext cx="77054" cy="848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</p:grpSp>
        <p:sp>
          <p:nvSpPr>
            <p:cNvPr id="62" name="フリーフォーム 61"/>
            <p:cNvSpPr/>
            <p:nvPr/>
          </p:nvSpPr>
          <p:spPr>
            <a:xfrm rot="20219842">
              <a:off x="4370551" y="2247198"/>
              <a:ext cx="1013784" cy="586069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63" name="フリーフォーム 62"/>
            <p:cNvSpPr/>
            <p:nvPr/>
          </p:nvSpPr>
          <p:spPr>
            <a:xfrm rot="21341527">
              <a:off x="5348083" y="2467410"/>
              <a:ext cx="1212225" cy="757956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66" name="図形グループ 65"/>
          <p:cNvGrpSpPr/>
          <p:nvPr/>
        </p:nvGrpSpPr>
        <p:grpSpPr>
          <a:xfrm>
            <a:off x="5358324" y="4347003"/>
            <a:ext cx="1861954" cy="1748839"/>
            <a:chOff x="4038073" y="1698098"/>
            <a:chExt cx="3626898" cy="3226549"/>
          </a:xfrm>
        </p:grpSpPr>
        <p:sp>
          <p:nvSpPr>
            <p:cNvPr id="68" name="円/楕円 3"/>
            <p:cNvSpPr/>
            <p:nvPr/>
          </p:nvSpPr>
          <p:spPr>
            <a:xfrm>
              <a:off x="4038073" y="1698098"/>
              <a:ext cx="3626898" cy="3226549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  <a:gd name="connsiteX0" fmla="*/ 9372 w 4020662"/>
                <a:gd name="connsiteY0" fmla="*/ 2127600 h 3299053"/>
                <a:gd name="connsiteX1" fmla="*/ 734647 w 4020662"/>
                <a:gd name="connsiteY1" fmla="*/ 407748 h 3299053"/>
                <a:gd name="connsiteX2" fmla="*/ 2701297 w 4020662"/>
                <a:gd name="connsiteY2" fmla="*/ 68925 h 3299053"/>
                <a:gd name="connsiteX3" fmla="*/ 3984525 w 4020662"/>
                <a:gd name="connsiteY3" fmla="*/ 1568247 h 3299053"/>
                <a:gd name="connsiteX4" fmla="*/ 3463458 w 4020662"/>
                <a:gd name="connsiteY4" fmla="*/ 2962359 h 3299053"/>
                <a:gd name="connsiteX5" fmla="*/ 921611 w 4020662"/>
                <a:gd name="connsiteY5" fmla="*/ 3245063 h 3299053"/>
                <a:gd name="connsiteX6" fmla="*/ 9372 w 4020662"/>
                <a:gd name="connsiteY6" fmla="*/ 2127600 h 3299053"/>
                <a:gd name="connsiteX0" fmla="*/ 57452 w 4068742"/>
                <a:gd name="connsiteY0" fmla="*/ 2127600 h 3299052"/>
                <a:gd name="connsiteX1" fmla="*/ 782727 w 4068742"/>
                <a:gd name="connsiteY1" fmla="*/ 407748 h 3299052"/>
                <a:gd name="connsiteX2" fmla="*/ 2749377 w 4068742"/>
                <a:gd name="connsiteY2" fmla="*/ 68925 h 3299052"/>
                <a:gd name="connsiteX3" fmla="*/ 4032605 w 4068742"/>
                <a:gd name="connsiteY3" fmla="*/ 1568247 h 3299052"/>
                <a:gd name="connsiteX4" fmla="*/ 3511538 w 4068742"/>
                <a:gd name="connsiteY4" fmla="*/ 2962359 h 3299052"/>
                <a:gd name="connsiteX5" fmla="*/ 969691 w 4068742"/>
                <a:gd name="connsiteY5" fmla="*/ 3245063 h 3299052"/>
                <a:gd name="connsiteX6" fmla="*/ 57452 w 4068742"/>
                <a:gd name="connsiteY6" fmla="*/ 2127600 h 3299052"/>
                <a:gd name="connsiteX0" fmla="*/ 6467 w 4014932"/>
                <a:gd name="connsiteY0" fmla="*/ 2127600 h 3283186"/>
                <a:gd name="connsiteX1" fmla="*/ 731742 w 4014932"/>
                <a:gd name="connsiteY1" fmla="*/ 407748 h 3283186"/>
                <a:gd name="connsiteX2" fmla="*/ 2698392 w 4014932"/>
                <a:gd name="connsiteY2" fmla="*/ 68925 h 3283186"/>
                <a:gd name="connsiteX3" fmla="*/ 3981620 w 4014932"/>
                <a:gd name="connsiteY3" fmla="*/ 1568247 h 3283186"/>
                <a:gd name="connsiteX4" fmla="*/ 3460553 w 4014932"/>
                <a:gd name="connsiteY4" fmla="*/ 2962359 h 3283186"/>
                <a:gd name="connsiteX5" fmla="*/ 1077385 w 4014932"/>
                <a:gd name="connsiteY5" fmla="*/ 3226294 h 3283186"/>
                <a:gd name="connsiteX6" fmla="*/ 6467 w 4014932"/>
                <a:gd name="connsiteY6" fmla="*/ 2127600 h 3283186"/>
                <a:gd name="connsiteX0" fmla="*/ 3073 w 4011536"/>
                <a:gd name="connsiteY0" fmla="*/ 2127600 h 3283185"/>
                <a:gd name="connsiteX1" fmla="*/ 728348 w 4011536"/>
                <a:gd name="connsiteY1" fmla="*/ 407748 h 3283185"/>
                <a:gd name="connsiteX2" fmla="*/ 2694998 w 4011536"/>
                <a:gd name="connsiteY2" fmla="*/ 68925 h 3283185"/>
                <a:gd name="connsiteX3" fmla="*/ 3978226 w 4011536"/>
                <a:gd name="connsiteY3" fmla="*/ 1568247 h 3283185"/>
                <a:gd name="connsiteX4" fmla="*/ 3457159 w 4011536"/>
                <a:gd name="connsiteY4" fmla="*/ 2962359 h 3283185"/>
                <a:gd name="connsiteX5" fmla="*/ 1073991 w 4011536"/>
                <a:gd name="connsiteY5" fmla="*/ 3226294 h 3283185"/>
                <a:gd name="connsiteX6" fmla="*/ 3073 w 4011536"/>
                <a:gd name="connsiteY6" fmla="*/ 2127600 h 3283185"/>
                <a:gd name="connsiteX0" fmla="*/ 3387 w 3972182"/>
                <a:gd name="connsiteY0" fmla="*/ 1762320 h 3300481"/>
                <a:gd name="connsiteX1" fmla="*/ 688993 w 3972182"/>
                <a:gd name="connsiteY1" fmla="*/ 399068 h 3300481"/>
                <a:gd name="connsiteX2" fmla="*/ 2655643 w 3972182"/>
                <a:gd name="connsiteY2" fmla="*/ 60245 h 3300481"/>
                <a:gd name="connsiteX3" fmla="*/ 3938871 w 3972182"/>
                <a:gd name="connsiteY3" fmla="*/ 1559567 h 3300481"/>
                <a:gd name="connsiteX4" fmla="*/ 3417804 w 3972182"/>
                <a:gd name="connsiteY4" fmla="*/ 2953679 h 3300481"/>
                <a:gd name="connsiteX5" fmla="*/ 1034636 w 3972182"/>
                <a:gd name="connsiteY5" fmla="*/ 3217614 h 3300481"/>
                <a:gd name="connsiteX6" fmla="*/ 3387 w 3972182"/>
                <a:gd name="connsiteY6" fmla="*/ 1762320 h 3300481"/>
                <a:gd name="connsiteX0" fmla="*/ 11840 w 3980635"/>
                <a:gd name="connsiteY0" fmla="*/ 1762320 h 3300481"/>
                <a:gd name="connsiteX1" fmla="*/ 697446 w 3980635"/>
                <a:gd name="connsiteY1" fmla="*/ 399068 h 3300481"/>
                <a:gd name="connsiteX2" fmla="*/ 2664096 w 3980635"/>
                <a:gd name="connsiteY2" fmla="*/ 60245 h 3300481"/>
                <a:gd name="connsiteX3" fmla="*/ 3947324 w 3980635"/>
                <a:gd name="connsiteY3" fmla="*/ 1559567 h 3300481"/>
                <a:gd name="connsiteX4" fmla="*/ 3426257 w 3980635"/>
                <a:gd name="connsiteY4" fmla="*/ 2953679 h 3300481"/>
                <a:gd name="connsiteX5" fmla="*/ 1043089 w 3980635"/>
                <a:gd name="connsiteY5" fmla="*/ 3217614 h 3300481"/>
                <a:gd name="connsiteX6" fmla="*/ 11840 w 3980635"/>
                <a:gd name="connsiteY6" fmla="*/ 1762320 h 3300481"/>
                <a:gd name="connsiteX0" fmla="*/ 2476 w 3971271"/>
                <a:gd name="connsiteY0" fmla="*/ 1784386 h 3322547"/>
                <a:gd name="connsiteX1" fmla="*/ 807091 w 3971271"/>
                <a:gd name="connsiteY1" fmla="*/ 364829 h 3322547"/>
                <a:gd name="connsiteX2" fmla="*/ 2654732 w 3971271"/>
                <a:gd name="connsiteY2" fmla="*/ 82311 h 3322547"/>
                <a:gd name="connsiteX3" fmla="*/ 3937960 w 3971271"/>
                <a:gd name="connsiteY3" fmla="*/ 1581633 h 3322547"/>
                <a:gd name="connsiteX4" fmla="*/ 3416893 w 3971271"/>
                <a:gd name="connsiteY4" fmla="*/ 2975745 h 3322547"/>
                <a:gd name="connsiteX5" fmla="*/ 1033725 w 3971271"/>
                <a:gd name="connsiteY5" fmla="*/ 3239680 h 3322547"/>
                <a:gd name="connsiteX6" fmla="*/ 2476 w 3971271"/>
                <a:gd name="connsiteY6" fmla="*/ 1784386 h 3322547"/>
                <a:gd name="connsiteX0" fmla="*/ 611 w 3969406"/>
                <a:gd name="connsiteY0" fmla="*/ 1784386 h 3322547"/>
                <a:gd name="connsiteX1" fmla="*/ 805226 w 3969406"/>
                <a:gd name="connsiteY1" fmla="*/ 364829 h 3322547"/>
                <a:gd name="connsiteX2" fmla="*/ 2652867 w 3969406"/>
                <a:gd name="connsiteY2" fmla="*/ 82311 h 3322547"/>
                <a:gd name="connsiteX3" fmla="*/ 3936095 w 3969406"/>
                <a:gd name="connsiteY3" fmla="*/ 1581633 h 3322547"/>
                <a:gd name="connsiteX4" fmla="*/ 3415028 w 3969406"/>
                <a:gd name="connsiteY4" fmla="*/ 2975745 h 3322547"/>
                <a:gd name="connsiteX5" fmla="*/ 1031860 w 3969406"/>
                <a:gd name="connsiteY5" fmla="*/ 3239680 h 3322547"/>
                <a:gd name="connsiteX6" fmla="*/ 611 w 3969406"/>
                <a:gd name="connsiteY6" fmla="*/ 1784386 h 3322547"/>
                <a:gd name="connsiteX0" fmla="*/ 697 w 3909988"/>
                <a:gd name="connsiteY0" fmla="*/ 1861650 h 3319252"/>
                <a:gd name="connsiteX1" fmla="*/ 745808 w 3909988"/>
                <a:gd name="connsiteY1" fmla="*/ 367019 h 3319252"/>
                <a:gd name="connsiteX2" fmla="*/ 2593449 w 3909988"/>
                <a:gd name="connsiteY2" fmla="*/ 84501 h 3319252"/>
                <a:gd name="connsiteX3" fmla="*/ 3876677 w 3909988"/>
                <a:gd name="connsiteY3" fmla="*/ 1583823 h 3319252"/>
                <a:gd name="connsiteX4" fmla="*/ 3355610 w 3909988"/>
                <a:gd name="connsiteY4" fmla="*/ 2977935 h 3319252"/>
                <a:gd name="connsiteX5" fmla="*/ 972442 w 3909988"/>
                <a:gd name="connsiteY5" fmla="*/ 3241870 h 3319252"/>
                <a:gd name="connsiteX6" fmla="*/ 697 w 3909988"/>
                <a:gd name="connsiteY6" fmla="*/ 1861650 h 3319252"/>
                <a:gd name="connsiteX0" fmla="*/ 696 w 3889719"/>
                <a:gd name="connsiteY0" fmla="*/ 1861650 h 3336308"/>
                <a:gd name="connsiteX1" fmla="*/ 745807 w 3889719"/>
                <a:gd name="connsiteY1" fmla="*/ 367019 h 3336308"/>
                <a:gd name="connsiteX2" fmla="*/ 2593448 w 3889719"/>
                <a:gd name="connsiteY2" fmla="*/ 84501 h 3336308"/>
                <a:gd name="connsiteX3" fmla="*/ 3876676 w 3889719"/>
                <a:gd name="connsiteY3" fmla="*/ 1583823 h 3336308"/>
                <a:gd name="connsiteX4" fmla="*/ 3117590 w 3889719"/>
                <a:gd name="connsiteY4" fmla="*/ 3034241 h 3336308"/>
                <a:gd name="connsiteX5" fmla="*/ 972441 w 3889719"/>
                <a:gd name="connsiteY5" fmla="*/ 3241870 h 3336308"/>
                <a:gd name="connsiteX6" fmla="*/ 696 w 3889719"/>
                <a:gd name="connsiteY6" fmla="*/ 1861650 h 3336308"/>
                <a:gd name="connsiteX0" fmla="*/ 696 w 3755243"/>
                <a:gd name="connsiteY0" fmla="*/ 1858910 h 3334968"/>
                <a:gd name="connsiteX1" fmla="*/ 745807 w 3755243"/>
                <a:gd name="connsiteY1" fmla="*/ 364279 h 3334968"/>
                <a:gd name="connsiteX2" fmla="*/ 2593448 w 3755243"/>
                <a:gd name="connsiteY2" fmla="*/ 81761 h 3334968"/>
                <a:gd name="connsiteX3" fmla="*/ 3737832 w 3755243"/>
                <a:gd name="connsiteY3" fmla="*/ 1543546 h 3334968"/>
                <a:gd name="connsiteX4" fmla="*/ 3117590 w 3755243"/>
                <a:gd name="connsiteY4" fmla="*/ 3031501 h 3334968"/>
                <a:gd name="connsiteX5" fmla="*/ 972441 w 3755243"/>
                <a:gd name="connsiteY5" fmla="*/ 3239130 h 3334968"/>
                <a:gd name="connsiteX6" fmla="*/ 696 w 3755243"/>
                <a:gd name="connsiteY6" fmla="*/ 1858910 h 3334968"/>
                <a:gd name="connsiteX0" fmla="*/ 696 w 3755242"/>
                <a:gd name="connsiteY0" fmla="*/ 1858910 h 3334968"/>
                <a:gd name="connsiteX1" fmla="*/ 745807 w 3755242"/>
                <a:gd name="connsiteY1" fmla="*/ 364279 h 3334968"/>
                <a:gd name="connsiteX2" fmla="*/ 2593448 w 3755242"/>
                <a:gd name="connsiteY2" fmla="*/ 81761 h 3334968"/>
                <a:gd name="connsiteX3" fmla="*/ 3737832 w 3755242"/>
                <a:gd name="connsiteY3" fmla="*/ 1543546 h 3334968"/>
                <a:gd name="connsiteX4" fmla="*/ 3117590 w 3755242"/>
                <a:gd name="connsiteY4" fmla="*/ 3031501 h 3334968"/>
                <a:gd name="connsiteX5" fmla="*/ 972441 w 3755242"/>
                <a:gd name="connsiteY5" fmla="*/ 3239130 h 3334968"/>
                <a:gd name="connsiteX6" fmla="*/ 696 w 3755242"/>
                <a:gd name="connsiteY6" fmla="*/ 1858910 h 3334968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7336" h="3358274">
                  <a:moveTo>
                    <a:pt x="2790" y="1882216"/>
                  </a:moveTo>
                  <a:cubicBezTo>
                    <a:pt x="-34982" y="1202879"/>
                    <a:pt x="315776" y="608703"/>
                    <a:pt x="747901" y="312512"/>
                  </a:cubicBezTo>
                  <a:cubicBezTo>
                    <a:pt x="1180026" y="16321"/>
                    <a:pt x="2096871" y="-103990"/>
                    <a:pt x="2595542" y="105067"/>
                  </a:cubicBezTo>
                  <a:cubicBezTo>
                    <a:pt x="3094213" y="314124"/>
                    <a:pt x="3652569" y="774936"/>
                    <a:pt x="3739926" y="1566852"/>
                  </a:cubicBezTo>
                  <a:cubicBezTo>
                    <a:pt x="3827283" y="2358768"/>
                    <a:pt x="3580582" y="2772210"/>
                    <a:pt x="3119684" y="3054807"/>
                  </a:cubicBezTo>
                  <a:cubicBezTo>
                    <a:pt x="2658786" y="3337404"/>
                    <a:pt x="1494017" y="3457868"/>
                    <a:pt x="974535" y="3262436"/>
                  </a:cubicBezTo>
                  <a:cubicBezTo>
                    <a:pt x="455053" y="3067004"/>
                    <a:pt x="40562" y="2561553"/>
                    <a:pt x="2790" y="1882216"/>
                  </a:cubicBezTo>
                  <a:close/>
                </a:path>
              </a:pathLst>
            </a:custGeom>
            <a:gradFill flip="none" rotWithShape="1">
              <a:gsLst>
                <a:gs pos="18000">
                  <a:srgbClr val="FFEDE4"/>
                </a:gs>
                <a:gs pos="0">
                  <a:srgbClr val="FFE1DA"/>
                </a:gs>
                <a:gs pos="57000">
                  <a:srgbClr val="FFFDE9"/>
                </a:gs>
                <a:gs pos="90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grpSp>
          <p:nvGrpSpPr>
            <p:cNvPr id="69" name="図形グループ 68"/>
            <p:cNvGrpSpPr/>
            <p:nvPr/>
          </p:nvGrpSpPr>
          <p:grpSpPr>
            <a:xfrm rot="21285357">
              <a:off x="4259464" y="3754899"/>
              <a:ext cx="790309" cy="354068"/>
              <a:chOff x="4121783" y="3784701"/>
              <a:chExt cx="719517" cy="318852"/>
            </a:xfrm>
          </p:grpSpPr>
          <p:sp>
            <p:nvSpPr>
              <p:cNvPr id="72" name="円/楕円 71"/>
              <p:cNvSpPr/>
              <p:nvPr/>
            </p:nvSpPr>
            <p:spPr>
              <a:xfrm>
                <a:off x="4727689" y="3995585"/>
                <a:ext cx="113611" cy="1079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  <p:sp>
            <p:nvSpPr>
              <p:cNvPr id="73" name="円/楕円 72"/>
              <p:cNvSpPr/>
              <p:nvPr/>
            </p:nvSpPr>
            <p:spPr>
              <a:xfrm>
                <a:off x="4121783" y="3784701"/>
                <a:ext cx="77054" cy="848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</p:grpSp>
        <p:sp>
          <p:nvSpPr>
            <p:cNvPr id="70" name="フリーフォーム 69"/>
            <p:cNvSpPr/>
            <p:nvPr/>
          </p:nvSpPr>
          <p:spPr>
            <a:xfrm rot="20219842">
              <a:off x="4370551" y="2247198"/>
              <a:ext cx="1013784" cy="586069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71" name="フリーフォーム 70"/>
            <p:cNvSpPr/>
            <p:nvPr/>
          </p:nvSpPr>
          <p:spPr>
            <a:xfrm rot="21341527">
              <a:off x="5348083" y="2467410"/>
              <a:ext cx="1212225" cy="757956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81" name="図形グループ 80"/>
          <p:cNvGrpSpPr/>
          <p:nvPr/>
        </p:nvGrpSpPr>
        <p:grpSpPr>
          <a:xfrm>
            <a:off x="3514664" y="2977106"/>
            <a:ext cx="1828031" cy="1685110"/>
            <a:chOff x="4038073" y="1698098"/>
            <a:chExt cx="3626898" cy="3226549"/>
          </a:xfrm>
          <a:effectLst>
            <a:outerShdw blurRad="228600" dist="76200" dir="2700000" sx="102000" sy="102000" algn="tl" rotWithShape="0">
              <a:schemeClr val="bg2">
                <a:lumMod val="90000"/>
                <a:alpha val="48000"/>
              </a:schemeClr>
            </a:outerShdw>
          </a:effectLst>
        </p:grpSpPr>
        <p:sp>
          <p:nvSpPr>
            <p:cNvPr id="82" name="円/楕円 3"/>
            <p:cNvSpPr/>
            <p:nvPr/>
          </p:nvSpPr>
          <p:spPr>
            <a:xfrm>
              <a:off x="4038073" y="1698098"/>
              <a:ext cx="3626898" cy="3226549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  <a:gd name="connsiteX0" fmla="*/ 9372 w 4020662"/>
                <a:gd name="connsiteY0" fmla="*/ 2127600 h 3299053"/>
                <a:gd name="connsiteX1" fmla="*/ 734647 w 4020662"/>
                <a:gd name="connsiteY1" fmla="*/ 407748 h 3299053"/>
                <a:gd name="connsiteX2" fmla="*/ 2701297 w 4020662"/>
                <a:gd name="connsiteY2" fmla="*/ 68925 h 3299053"/>
                <a:gd name="connsiteX3" fmla="*/ 3984525 w 4020662"/>
                <a:gd name="connsiteY3" fmla="*/ 1568247 h 3299053"/>
                <a:gd name="connsiteX4" fmla="*/ 3463458 w 4020662"/>
                <a:gd name="connsiteY4" fmla="*/ 2962359 h 3299053"/>
                <a:gd name="connsiteX5" fmla="*/ 921611 w 4020662"/>
                <a:gd name="connsiteY5" fmla="*/ 3245063 h 3299053"/>
                <a:gd name="connsiteX6" fmla="*/ 9372 w 4020662"/>
                <a:gd name="connsiteY6" fmla="*/ 2127600 h 3299053"/>
                <a:gd name="connsiteX0" fmla="*/ 57452 w 4068742"/>
                <a:gd name="connsiteY0" fmla="*/ 2127600 h 3299052"/>
                <a:gd name="connsiteX1" fmla="*/ 782727 w 4068742"/>
                <a:gd name="connsiteY1" fmla="*/ 407748 h 3299052"/>
                <a:gd name="connsiteX2" fmla="*/ 2749377 w 4068742"/>
                <a:gd name="connsiteY2" fmla="*/ 68925 h 3299052"/>
                <a:gd name="connsiteX3" fmla="*/ 4032605 w 4068742"/>
                <a:gd name="connsiteY3" fmla="*/ 1568247 h 3299052"/>
                <a:gd name="connsiteX4" fmla="*/ 3511538 w 4068742"/>
                <a:gd name="connsiteY4" fmla="*/ 2962359 h 3299052"/>
                <a:gd name="connsiteX5" fmla="*/ 969691 w 4068742"/>
                <a:gd name="connsiteY5" fmla="*/ 3245063 h 3299052"/>
                <a:gd name="connsiteX6" fmla="*/ 57452 w 4068742"/>
                <a:gd name="connsiteY6" fmla="*/ 2127600 h 3299052"/>
                <a:gd name="connsiteX0" fmla="*/ 6467 w 4014932"/>
                <a:gd name="connsiteY0" fmla="*/ 2127600 h 3283186"/>
                <a:gd name="connsiteX1" fmla="*/ 731742 w 4014932"/>
                <a:gd name="connsiteY1" fmla="*/ 407748 h 3283186"/>
                <a:gd name="connsiteX2" fmla="*/ 2698392 w 4014932"/>
                <a:gd name="connsiteY2" fmla="*/ 68925 h 3283186"/>
                <a:gd name="connsiteX3" fmla="*/ 3981620 w 4014932"/>
                <a:gd name="connsiteY3" fmla="*/ 1568247 h 3283186"/>
                <a:gd name="connsiteX4" fmla="*/ 3460553 w 4014932"/>
                <a:gd name="connsiteY4" fmla="*/ 2962359 h 3283186"/>
                <a:gd name="connsiteX5" fmla="*/ 1077385 w 4014932"/>
                <a:gd name="connsiteY5" fmla="*/ 3226294 h 3283186"/>
                <a:gd name="connsiteX6" fmla="*/ 6467 w 4014932"/>
                <a:gd name="connsiteY6" fmla="*/ 2127600 h 3283186"/>
                <a:gd name="connsiteX0" fmla="*/ 3073 w 4011536"/>
                <a:gd name="connsiteY0" fmla="*/ 2127600 h 3283185"/>
                <a:gd name="connsiteX1" fmla="*/ 728348 w 4011536"/>
                <a:gd name="connsiteY1" fmla="*/ 407748 h 3283185"/>
                <a:gd name="connsiteX2" fmla="*/ 2694998 w 4011536"/>
                <a:gd name="connsiteY2" fmla="*/ 68925 h 3283185"/>
                <a:gd name="connsiteX3" fmla="*/ 3978226 w 4011536"/>
                <a:gd name="connsiteY3" fmla="*/ 1568247 h 3283185"/>
                <a:gd name="connsiteX4" fmla="*/ 3457159 w 4011536"/>
                <a:gd name="connsiteY4" fmla="*/ 2962359 h 3283185"/>
                <a:gd name="connsiteX5" fmla="*/ 1073991 w 4011536"/>
                <a:gd name="connsiteY5" fmla="*/ 3226294 h 3283185"/>
                <a:gd name="connsiteX6" fmla="*/ 3073 w 4011536"/>
                <a:gd name="connsiteY6" fmla="*/ 2127600 h 3283185"/>
                <a:gd name="connsiteX0" fmla="*/ 3387 w 3972182"/>
                <a:gd name="connsiteY0" fmla="*/ 1762320 h 3300481"/>
                <a:gd name="connsiteX1" fmla="*/ 688993 w 3972182"/>
                <a:gd name="connsiteY1" fmla="*/ 399068 h 3300481"/>
                <a:gd name="connsiteX2" fmla="*/ 2655643 w 3972182"/>
                <a:gd name="connsiteY2" fmla="*/ 60245 h 3300481"/>
                <a:gd name="connsiteX3" fmla="*/ 3938871 w 3972182"/>
                <a:gd name="connsiteY3" fmla="*/ 1559567 h 3300481"/>
                <a:gd name="connsiteX4" fmla="*/ 3417804 w 3972182"/>
                <a:gd name="connsiteY4" fmla="*/ 2953679 h 3300481"/>
                <a:gd name="connsiteX5" fmla="*/ 1034636 w 3972182"/>
                <a:gd name="connsiteY5" fmla="*/ 3217614 h 3300481"/>
                <a:gd name="connsiteX6" fmla="*/ 3387 w 3972182"/>
                <a:gd name="connsiteY6" fmla="*/ 1762320 h 3300481"/>
                <a:gd name="connsiteX0" fmla="*/ 11840 w 3980635"/>
                <a:gd name="connsiteY0" fmla="*/ 1762320 h 3300481"/>
                <a:gd name="connsiteX1" fmla="*/ 697446 w 3980635"/>
                <a:gd name="connsiteY1" fmla="*/ 399068 h 3300481"/>
                <a:gd name="connsiteX2" fmla="*/ 2664096 w 3980635"/>
                <a:gd name="connsiteY2" fmla="*/ 60245 h 3300481"/>
                <a:gd name="connsiteX3" fmla="*/ 3947324 w 3980635"/>
                <a:gd name="connsiteY3" fmla="*/ 1559567 h 3300481"/>
                <a:gd name="connsiteX4" fmla="*/ 3426257 w 3980635"/>
                <a:gd name="connsiteY4" fmla="*/ 2953679 h 3300481"/>
                <a:gd name="connsiteX5" fmla="*/ 1043089 w 3980635"/>
                <a:gd name="connsiteY5" fmla="*/ 3217614 h 3300481"/>
                <a:gd name="connsiteX6" fmla="*/ 11840 w 3980635"/>
                <a:gd name="connsiteY6" fmla="*/ 1762320 h 3300481"/>
                <a:gd name="connsiteX0" fmla="*/ 2476 w 3971271"/>
                <a:gd name="connsiteY0" fmla="*/ 1784386 h 3322547"/>
                <a:gd name="connsiteX1" fmla="*/ 807091 w 3971271"/>
                <a:gd name="connsiteY1" fmla="*/ 364829 h 3322547"/>
                <a:gd name="connsiteX2" fmla="*/ 2654732 w 3971271"/>
                <a:gd name="connsiteY2" fmla="*/ 82311 h 3322547"/>
                <a:gd name="connsiteX3" fmla="*/ 3937960 w 3971271"/>
                <a:gd name="connsiteY3" fmla="*/ 1581633 h 3322547"/>
                <a:gd name="connsiteX4" fmla="*/ 3416893 w 3971271"/>
                <a:gd name="connsiteY4" fmla="*/ 2975745 h 3322547"/>
                <a:gd name="connsiteX5" fmla="*/ 1033725 w 3971271"/>
                <a:gd name="connsiteY5" fmla="*/ 3239680 h 3322547"/>
                <a:gd name="connsiteX6" fmla="*/ 2476 w 3971271"/>
                <a:gd name="connsiteY6" fmla="*/ 1784386 h 3322547"/>
                <a:gd name="connsiteX0" fmla="*/ 611 w 3969406"/>
                <a:gd name="connsiteY0" fmla="*/ 1784386 h 3322547"/>
                <a:gd name="connsiteX1" fmla="*/ 805226 w 3969406"/>
                <a:gd name="connsiteY1" fmla="*/ 364829 h 3322547"/>
                <a:gd name="connsiteX2" fmla="*/ 2652867 w 3969406"/>
                <a:gd name="connsiteY2" fmla="*/ 82311 h 3322547"/>
                <a:gd name="connsiteX3" fmla="*/ 3936095 w 3969406"/>
                <a:gd name="connsiteY3" fmla="*/ 1581633 h 3322547"/>
                <a:gd name="connsiteX4" fmla="*/ 3415028 w 3969406"/>
                <a:gd name="connsiteY4" fmla="*/ 2975745 h 3322547"/>
                <a:gd name="connsiteX5" fmla="*/ 1031860 w 3969406"/>
                <a:gd name="connsiteY5" fmla="*/ 3239680 h 3322547"/>
                <a:gd name="connsiteX6" fmla="*/ 611 w 3969406"/>
                <a:gd name="connsiteY6" fmla="*/ 1784386 h 3322547"/>
                <a:gd name="connsiteX0" fmla="*/ 697 w 3909988"/>
                <a:gd name="connsiteY0" fmla="*/ 1861650 h 3319252"/>
                <a:gd name="connsiteX1" fmla="*/ 745808 w 3909988"/>
                <a:gd name="connsiteY1" fmla="*/ 367019 h 3319252"/>
                <a:gd name="connsiteX2" fmla="*/ 2593449 w 3909988"/>
                <a:gd name="connsiteY2" fmla="*/ 84501 h 3319252"/>
                <a:gd name="connsiteX3" fmla="*/ 3876677 w 3909988"/>
                <a:gd name="connsiteY3" fmla="*/ 1583823 h 3319252"/>
                <a:gd name="connsiteX4" fmla="*/ 3355610 w 3909988"/>
                <a:gd name="connsiteY4" fmla="*/ 2977935 h 3319252"/>
                <a:gd name="connsiteX5" fmla="*/ 972442 w 3909988"/>
                <a:gd name="connsiteY5" fmla="*/ 3241870 h 3319252"/>
                <a:gd name="connsiteX6" fmla="*/ 697 w 3909988"/>
                <a:gd name="connsiteY6" fmla="*/ 1861650 h 3319252"/>
                <a:gd name="connsiteX0" fmla="*/ 696 w 3889719"/>
                <a:gd name="connsiteY0" fmla="*/ 1861650 h 3336308"/>
                <a:gd name="connsiteX1" fmla="*/ 745807 w 3889719"/>
                <a:gd name="connsiteY1" fmla="*/ 367019 h 3336308"/>
                <a:gd name="connsiteX2" fmla="*/ 2593448 w 3889719"/>
                <a:gd name="connsiteY2" fmla="*/ 84501 h 3336308"/>
                <a:gd name="connsiteX3" fmla="*/ 3876676 w 3889719"/>
                <a:gd name="connsiteY3" fmla="*/ 1583823 h 3336308"/>
                <a:gd name="connsiteX4" fmla="*/ 3117590 w 3889719"/>
                <a:gd name="connsiteY4" fmla="*/ 3034241 h 3336308"/>
                <a:gd name="connsiteX5" fmla="*/ 972441 w 3889719"/>
                <a:gd name="connsiteY5" fmla="*/ 3241870 h 3336308"/>
                <a:gd name="connsiteX6" fmla="*/ 696 w 3889719"/>
                <a:gd name="connsiteY6" fmla="*/ 1861650 h 3336308"/>
                <a:gd name="connsiteX0" fmla="*/ 696 w 3755243"/>
                <a:gd name="connsiteY0" fmla="*/ 1858910 h 3334968"/>
                <a:gd name="connsiteX1" fmla="*/ 745807 w 3755243"/>
                <a:gd name="connsiteY1" fmla="*/ 364279 h 3334968"/>
                <a:gd name="connsiteX2" fmla="*/ 2593448 w 3755243"/>
                <a:gd name="connsiteY2" fmla="*/ 81761 h 3334968"/>
                <a:gd name="connsiteX3" fmla="*/ 3737832 w 3755243"/>
                <a:gd name="connsiteY3" fmla="*/ 1543546 h 3334968"/>
                <a:gd name="connsiteX4" fmla="*/ 3117590 w 3755243"/>
                <a:gd name="connsiteY4" fmla="*/ 3031501 h 3334968"/>
                <a:gd name="connsiteX5" fmla="*/ 972441 w 3755243"/>
                <a:gd name="connsiteY5" fmla="*/ 3239130 h 3334968"/>
                <a:gd name="connsiteX6" fmla="*/ 696 w 3755243"/>
                <a:gd name="connsiteY6" fmla="*/ 1858910 h 3334968"/>
                <a:gd name="connsiteX0" fmla="*/ 696 w 3755242"/>
                <a:gd name="connsiteY0" fmla="*/ 1858910 h 3334968"/>
                <a:gd name="connsiteX1" fmla="*/ 745807 w 3755242"/>
                <a:gd name="connsiteY1" fmla="*/ 364279 h 3334968"/>
                <a:gd name="connsiteX2" fmla="*/ 2593448 w 3755242"/>
                <a:gd name="connsiteY2" fmla="*/ 81761 h 3334968"/>
                <a:gd name="connsiteX3" fmla="*/ 3737832 w 3755242"/>
                <a:gd name="connsiteY3" fmla="*/ 1543546 h 3334968"/>
                <a:gd name="connsiteX4" fmla="*/ 3117590 w 3755242"/>
                <a:gd name="connsiteY4" fmla="*/ 3031501 h 3334968"/>
                <a:gd name="connsiteX5" fmla="*/ 972441 w 3755242"/>
                <a:gd name="connsiteY5" fmla="*/ 3239130 h 3334968"/>
                <a:gd name="connsiteX6" fmla="*/ 696 w 3755242"/>
                <a:gd name="connsiteY6" fmla="*/ 1858910 h 3334968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7336" h="3358274">
                  <a:moveTo>
                    <a:pt x="2790" y="1882216"/>
                  </a:moveTo>
                  <a:cubicBezTo>
                    <a:pt x="-34982" y="1202879"/>
                    <a:pt x="315776" y="608703"/>
                    <a:pt x="747901" y="312512"/>
                  </a:cubicBezTo>
                  <a:cubicBezTo>
                    <a:pt x="1180026" y="16321"/>
                    <a:pt x="2096871" y="-103990"/>
                    <a:pt x="2595542" y="105067"/>
                  </a:cubicBezTo>
                  <a:cubicBezTo>
                    <a:pt x="3094213" y="314124"/>
                    <a:pt x="3652569" y="774936"/>
                    <a:pt x="3739926" y="1566852"/>
                  </a:cubicBezTo>
                  <a:cubicBezTo>
                    <a:pt x="3827283" y="2358768"/>
                    <a:pt x="3580582" y="2772210"/>
                    <a:pt x="3119684" y="3054807"/>
                  </a:cubicBezTo>
                  <a:cubicBezTo>
                    <a:pt x="2658786" y="3337404"/>
                    <a:pt x="1494017" y="3457868"/>
                    <a:pt x="974535" y="3262436"/>
                  </a:cubicBezTo>
                  <a:cubicBezTo>
                    <a:pt x="455053" y="3067004"/>
                    <a:pt x="40562" y="2561553"/>
                    <a:pt x="2790" y="1882216"/>
                  </a:cubicBezTo>
                  <a:close/>
                </a:path>
              </a:pathLst>
            </a:custGeom>
            <a:gradFill flip="none" rotWithShape="1">
              <a:gsLst>
                <a:gs pos="8000">
                  <a:srgbClr val="F1D4D0">
                    <a:alpha val="92549"/>
                  </a:srgbClr>
                </a:gs>
                <a:gs pos="51000">
                  <a:srgbClr val="FFFDE9"/>
                </a:gs>
                <a:gs pos="70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grpSp>
          <p:nvGrpSpPr>
            <p:cNvPr id="83" name="図形グループ 82"/>
            <p:cNvGrpSpPr/>
            <p:nvPr/>
          </p:nvGrpSpPr>
          <p:grpSpPr>
            <a:xfrm rot="21285357">
              <a:off x="4259464" y="3754899"/>
              <a:ext cx="790309" cy="354068"/>
              <a:chOff x="4121783" y="3784701"/>
              <a:chExt cx="719517" cy="318852"/>
            </a:xfrm>
          </p:grpSpPr>
          <p:sp>
            <p:nvSpPr>
              <p:cNvPr id="86" name="円/楕円 85"/>
              <p:cNvSpPr/>
              <p:nvPr/>
            </p:nvSpPr>
            <p:spPr>
              <a:xfrm>
                <a:off x="4727689" y="3995585"/>
                <a:ext cx="113611" cy="1079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  <p:sp>
            <p:nvSpPr>
              <p:cNvPr id="87" name="円/楕円 86"/>
              <p:cNvSpPr/>
              <p:nvPr/>
            </p:nvSpPr>
            <p:spPr>
              <a:xfrm>
                <a:off x="4121783" y="3784701"/>
                <a:ext cx="77054" cy="848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</p:grpSp>
        <p:sp>
          <p:nvSpPr>
            <p:cNvPr id="84" name="フリーフォーム 83"/>
            <p:cNvSpPr/>
            <p:nvPr/>
          </p:nvSpPr>
          <p:spPr>
            <a:xfrm rot="20219842">
              <a:off x="4370551" y="2247198"/>
              <a:ext cx="1013784" cy="586069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85" name="フリーフォーム 84"/>
            <p:cNvSpPr/>
            <p:nvPr/>
          </p:nvSpPr>
          <p:spPr>
            <a:xfrm rot="21341527">
              <a:off x="5348083" y="2467410"/>
              <a:ext cx="1212225" cy="757956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95" name="図形グループ 94"/>
          <p:cNvGrpSpPr/>
          <p:nvPr/>
        </p:nvGrpSpPr>
        <p:grpSpPr>
          <a:xfrm>
            <a:off x="5244020" y="3005246"/>
            <a:ext cx="1828031" cy="1685110"/>
            <a:chOff x="4038073" y="1698098"/>
            <a:chExt cx="3626898" cy="3226549"/>
          </a:xfrm>
          <a:effectLst>
            <a:outerShdw blurRad="88900" dist="76200" dir="4800000" sx="101000" sy="101000" algn="tl" rotWithShape="0">
              <a:prstClr val="black">
                <a:alpha val="5000"/>
              </a:prstClr>
            </a:outerShdw>
          </a:effectLst>
        </p:grpSpPr>
        <p:sp>
          <p:nvSpPr>
            <p:cNvPr id="96" name="円/楕円 3"/>
            <p:cNvSpPr/>
            <p:nvPr/>
          </p:nvSpPr>
          <p:spPr>
            <a:xfrm>
              <a:off x="4038073" y="1698098"/>
              <a:ext cx="3626898" cy="3226549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  <a:gd name="connsiteX0" fmla="*/ 9372 w 4020662"/>
                <a:gd name="connsiteY0" fmla="*/ 2127600 h 3299053"/>
                <a:gd name="connsiteX1" fmla="*/ 734647 w 4020662"/>
                <a:gd name="connsiteY1" fmla="*/ 407748 h 3299053"/>
                <a:gd name="connsiteX2" fmla="*/ 2701297 w 4020662"/>
                <a:gd name="connsiteY2" fmla="*/ 68925 h 3299053"/>
                <a:gd name="connsiteX3" fmla="*/ 3984525 w 4020662"/>
                <a:gd name="connsiteY3" fmla="*/ 1568247 h 3299053"/>
                <a:gd name="connsiteX4" fmla="*/ 3463458 w 4020662"/>
                <a:gd name="connsiteY4" fmla="*/ 2962359 h 3299053"/>
                <a:gd name="connsiteX5" fmla="*/ 921611 w 4020662"/>
                <a:gd name="connsiteY5" fmla="*/ 3245063 h 3299053"/>
                <a:gd name="connsiteX6" fmla="*/ 9372 w 4020662"/>
                <a:gd name="connsiteY6" fmla="*/ 2127600 h 3299053"/>
                <a:gd name="connsiteX0" fmla="*/ 57452 w 4068742"/>
                <a:gd name="connsiteY0" fmla="*/ 2127600 h 3299052"/>
                <a:gd name="connsiteX1" fmla="*/ 782727 w 4068742"/>
                <a:gd name="connsiteY1" fmla="*/ 407748 h 3299052"/>
                <a:gd name="connsiteX2" fmla="*/ 2749377 w 4068742"/>
                <a:gd name="connsiteY2" fmla="*/ 68925 h 3299052"/>
                <a:gd name="connsiteX3" fmla="*/ 4032605 w 4068742"/>
                <a:gd name="connsiteY3" fmla="*/ 1568247 h 3299052"/>
                <a:gd name="connsiteX4" fmla="*/ 3511538 w 4068742"/>
                <a:gd name="connsiteY4" fmla="*/ 2962359 h 3299052"/>
                <a:gd name="connsiteX5" fmla="*/ 969691 w 4068742"/>
                <a:gd name="connsiteY5" fmla="*/ 3245063 h 3299052"/>
                <a:gd name="connsiteX6" fmla="*/ 57452 w 4068742"/>
                <a:gd name="connsiteY6" fmla="*/ 2127600 h 3299052"/>
                <a:gd name="connsiteX0" fmla="*/ 6467 w 4014932"/>
                <a:gd name="connsiteY0" fmla="*/ 2127600 h 3283186"/>
                <a:gd name="connsiteX1" fmla="*/ 731742 w 4014932"/>
                <a:gd name="connsiteY1" fmla="*/ 407748 h 3283186"/>
                <a:gd name="connsiteX2" fmla="*/ 2698392 w 4014932"/>
                <a:gd name="connsiteY2" fmla="*/ 68925 h 3283186"/>
                <a:gd name="connsiteX3" fmla="*/ 3981620 w 4014932"/>
                <a:gd name="connsiteY3" fmla="*/ 1568247 h 3283186"/>
                <a:gd name="connsiteX4" fmla="*/ 3460553 w 4014932"/>
                <a:gd name="connsiteY4" fmla="*/ 2962359 h 3283186"/>
                <a:gd name="connsiteX5" fmla="*/ 1077385 w 4014932"/>
                <a:gd name="connsiteY5" fmla="*/ 3226294 h 3283186"/>
                <a:gd name="connsiteX6" fmla="*/ 6467 w 4014932"/>
                <a:gd name="connsiteY6" fmla="*/ 2127600 h 3283186"/>
                <a:gd name="connsiteX0" fmla="*/ 3073 w 4011536"/>
                <a:gd name="connsiteY0" fmla="*/ 2127600 h 3283185"/>
                <a:gd name="connsiteX1" fmla="*/ 728348 w 4011536"/>
                <a:gd name="connsiteY1" fmla="*/ 407748 h 3283185"/>
                <a:gd name="connsiteX2" fmla="*/ 2694998 w 4011536"/>
                <a:gd name="connsiteY2" fmla="*/ 68925 h 3283185"/>
                <a:gd name="connsiteX3" fmla="*/ 3978226 w 4011536"/>
                <a:gd name="connsiteY3" fmla="*/ 1568247 h 3283185"/>
                <a:gd name="connsiteX4" fmla="*/ 3457159 w 4011536"/>
                <a:gd name="connsiteY4" fmla="*/ 2962359 h 3283185"/>
                <a:gd name="connsiteX5" fmla="*/ 1073991 w 4011536"/>
                <a:gd name="connsiteY5" fmla="*/ 3226294 h 3283185"/>
                <a:gd name="connsiteX6" fmla="*/ 3073 w 4011536"/>
                <a:gd name="connsiteY6" fmla="*/ 2127600 h 3283185"/>
                <a:gd name="connsiteX0" fmla="*/ 3387 w 3972182"/>
                <a:gd name="connsiteY0" fmla="*/ 1762320 h 3300481"/>
                <a:gd name="connsiteX1" fmla="*/ 688993 w 3972182"/>
                <a:gd name="connsiteY1" fmla="*/ 399068 h 3300481"/>
                <a:gd name="connsiteX2" fmla="*/ 2655643 w 3972182"/>
                <a:gd name="connsiteY2" fmla="*/ 60245 h 3300481"/>
                <a:gd name="connsiteX3" fmla="*/ 3938871 w 3972182"/>
                <a:gd name="connsiteY3" fmla="*/ 1559567 h 3300481"/>
                <a:gd name="connsiteX4" fmla="*/ 3417804 w 3972182"/>
                <a:gd name="connsiteY4" fmla="*/ 2953679 h 3300481"/>
                <a:gd name="connsiteX5" fmla="*/ 1034636 w 3972182"/>
                <a:gd name="connsiteY5" fmla="*/ 3217614 h 3300481"/>
                <a:gd name="connsiteX6" fmla="*/ 3387 w 3972182"/>
                <a:gd name="connsiteY6" fmla="*/ 1762320 h 3300481"/>
                <a:gd name="connsiteX0" fmla="*/ 11840 w 3980635"/>
                <a:gd name="connsiteY0" fmla="*/ 1762320 h 3300481"/>
                <a:gd name="connsiteX1" fmla="*/ 697446 w 3980635"/>
                <a:gd name="connsiteY1" fmla="*/ 399068 h 3300481"/>
                <a:gd name="connsiteX2" fmla="*/ 2664096 w 3980635"/>
                <a:gd name="connsiteY2" fmla="*/ 60245 h 3300481"/>
                <a:gd name="connsiteX3" fmla="*/ 3947324 w 3980635"/>
                <a:gd name="connsiteY3" fmla="*/ 1559567 h 3300481"/>
                <a:gd name="connsiteX4" fmla="*/ 3426257 w 3980635"/>
                <a:gd name="connsiteY4" fmla="*/ 2953679 h 3300481"/>
                <a:gd name="connsiteX5" fmla="*/ 1043089 w 3980635"/>
                <a:gd name="connsiteY5" fmla="*/ 3217614 h 3300481"/>
                <a:gd name="connsiteX6" fmla="*/ 11840 w 3980635"/>
                <a:gd name="connsiteY6" fmla="*/ 1762320 h 3300481"/>
                <a:gd name="connsiteX0" fmla="*/ 2476 w 3971271"/>
                <a:gd name="connsiteY0" fmla="*/ 1784386 h 3322547"/>
                <a:gd name="connsiteX1" fmla="*/ 807091 w 3971271"/>
                <a:gd name="connsiteY1" fmla="*/ 364829 h 3322547"/>
                <a:gd name="connsiteX2" fmla="*/ 2654732 w 3971271"/>
                <a:gd name="connsiteY2" fmla="*/ 82311 h 3322547"/>
                <a:gd name="connsiteX3" fmla="*/ 3937960 w 3971271"/>
                <a:gd name="connsiteY3" fmla="*/ 1581633 h 3322547"/>
                <a:gd name="connsiteX4" fmla="*/ 3416893 w 3971271"/>
                <a:gd name="connsiteY4" fmla="*/ 2975745 h 3322547"/>
                <a:gd name="connsiteX5" fmla="*/ 1033725 w 3971271"/>
                <a:gd name="connsiteY5" fmla="*/ 3239680 h 3322547"/>
                <a:gd name="connsiteX6" fmla="*/ 2476 w 3971271"/>
                <a:gd name="connsiteY6" fmla="*/ 1784386 h 3322547"/>
                <a:gd name="connsiteX0" fmla="*/ 611 w 3969406"/>
                <a:gd name="connsiteY0" fmla="*/ 1784386 h 3322547"/>
                <a:gd name="connsiteX1" fmla="*/ 805226 w 3969406"/>
                <a:gd name="connsiteY1" fmla="*/ 364829 h 3322547"/>
                <a:gd name="connsiteX2" fmla="*/ 2652867 w 3969406"/>
                <a:gd name="connsiteY2" fmla="*/ 82311 h 3322547"/>
                <a:gd name="connsiteX3" fmla="*/ 3936095 w 3969406"/>
                <a:gd name="connsiteY3" fmla="*/ 1581633 h 3322547"/>
                <a:gd name="connsiteX4" fmla="*/ 3415028 w 3969406"/>
                <a:gd name="connsiteY4" fmla="*/ 2975745 h 3322547"/>
                <a:gd name="connsiteX5" fmla="*/ 1031860 w 3969406"/>
                <a:gd name="connsiteY5" fmla="*/ 3239680 h 3322547"/>
                <a:gd name="connsiteX6" fmla="*/ 611 w 3969406"/>
                <a:gd name="connsiteY6" fmla="*/ 1784386 h 3322547"/>
                <a:gd name="connsiteX0" fmla="*/ 697 w 3909988"/>
                <a:gd name="connsiteY0" fmla="*/ 1861650 h 3319252"/>
                <a:gd name="connsiteX1" fmla="*/ 745808 w 3909988"/>
                <a:gd name="connsiteY1" fmla="*/ 367019 h 3319252"/>
                <a:gd name="connsiteX2" fmla="*/ 2593449 w 3909988"/>
                <a:gd name="connsiteY2" fmla="*/ 84501 h 3319252"/>
                <a:gd name="connsiteX3" fmla="*/ 3876677 w 3909988"/>
                <a:gd name="connsiteY3" fmla="*/ 1583823 h 3319252"/>
                <a:gd name="connsiteX4" fmla="*/ 3355610 w 3909988"/>
                <a:gd name="connsiteY4" fmla="*/ 2977935 h 3319252"/>
                <a:gd name="connsiteX5" fmla="*/ 972442 w 3909988"/>
                <a:gd name="connsiteY5" fmla="*/ 3241870 h 3319252"/>
                <a:gd name="connsiteX6" fmla="*/ 697 w 3909988"/>
                <a:gd name="connsiteY6" fmla="*/ 1861650 h 3319252"/>
                <a:gd name="connsiteX0" fmla="*/ 696 w 3889719"/>
                <a:gd name="connsiteY0" fmla="*/ 1861650 h 3336308"/>
                <a:gd name="connsiteX1" fmla="*/ 745807 w 3889719"/>
                <a:gd name="connsiteY1" fmla="*/ 367019 h 3336308"/>
                <a:gd name="connsiteX2" fmla="*/ 2593448 w 3889719"/>
                <a:gd name="connsiteY2" fmla="*/ 84501 h 3336308"/>
                <a:gd name="connsiteX3" fmla="*/ 3876676 w 3889719"/>
                <a:gd name="connsiteY3" fmla="*/ 1583823 h 3336308"/>
                <a:gd name="connsiteX4" fmla="*/ 3117590 w 3889719"/>
                <a:gd name="connsiteY4" fmla="*/ 3034241 h 3336308"/>
                <a:gd name="connsiteX5" fmla="*/ 972441 w 3889719"/>
                <a:gd name="connsiteY5" fmla="*/ 3241870 h 3336308"/>
                <a:gd name="connsiteX6" fmla="*/ 696 w 3889719"/>
                <a:gd name="connsiteY6" fmla="*/ 1861650 h 3336308"/>
                <a:gd name="connsiteX0" fmla="*/ 696 w 3755243"/>
                <a:gd name="connsiteY0" fmla="*/ 1858910 h 3334968"/>
                <a:gd name="connsiteX1" fmla="*/ 745807 w 3755243"/>
                <a:gd name="connsiteY1" fmla="*/ 364279 h 3334968"/>
                <a:gd name="connsiteX2" fmla="*/ 2593448 w 3755243"/>
                <a:gd name="connsiteY2" fmla="*/ 81761 h 3334968"/>
                <a:gd name="connsiteX3" fmla="*/ 3737832 w 3755243"/>
                <a:gd name="connsiteY3" fmla="*/ 1543546 h 3334968"/>
                <a:gd name="connsiteX4" fmla="*/ 3117590 w 3755243"/>
                <a:gd name="connsiteY4" fmla="*/ 3031501 h 3334968"/>
                <a:gd name="connsiteX5" fmla="*/ 972441 w 3755243"/>
                <a:gd name="connsiteY5" fmla="*/ 3239130 h 3334968"/>
                <a:gd name="connsiteX6" fmla="*/ 696 w 3755243"/>
                <a:gd name="connsiteY6" fmla="*/ 1858910 h 3334968"/>
                <a:gd name="connsiteX0" fmla="*/ 696 w 3755242"/>
                <a:gd name="connsiteY0" fmla="*/ 1858910 h 3334968"/>
                <a:gd name="connsiteX1" fmla="*/ 745807 w 3755242"/>
                <a:gd name="connsiteY1" fmla="*/ 364279 h 3334968"/>
                <a:gd name="connsiteX2" fmla="*/ 2593448 w 3755242"/>
                <a:gd name="connsiteY2" fmla="*/ 81761 h 3334968"/>
                <a:gd name="connsiteX3" fmla="*/ 3737832 w 3755242"/>
                <a:gd name="connsiteY3" fmla="*/ 1543546 h 3334968"/>
                <a:gd name="connsiteX4" fmla="*/ 3117590 w 3755242"/>
                <a:gd name="connsiteY4" fmla="*/ 3031501 h 3334968"/>
                <a:gd name="connsiteX5" fmla="*/ 972441 w 3755242"/>
                <a:gd name="connsiteY5" fmla="*/ 3239130 h 3334968"/>
                <a:gd name="connsiteX6" fmla="*/ 696 w 3755242"/>
                <a:gd name="connsiteY6" fmla="*/ 1858910 h 3334968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  <a:gd name="connsiteX0" fmla="*/ 2790 w 3757336"/>
                <a:gd name="connsiteY0" fmla="*/ 1882216 h 3358274"/>
                <a:gd name="connsiteX1" fmla="*/ 747901 w 3757336"/>
                <a:gd name="connsiteY1" fmla="*/ 312512 h 3358274"/>
                <a:gd name="connsiteX2" fmla="*/ 2595542 w 3757336"/>
                <a:gd name="connsiteY2" fmla="*/ 105067 h 3358274"/>
                <a:gd name="connsiteX3" fmla="*/ 3739926 w 3757336"/>
                <a:gd name="connsiteY3" fmla="*/ 1566852 h 3358274"/>
                <a:gd name="connsiteX4" fmla="*/ 3119684 w 3757336"/>
                <a:gd name="connsiteY4" fmla="*/ 3054807 h 3358274"/>
                <a:gd name="connsiteX5" fmla="*/ 974535 w 3757336"/>
                <a:gd name="connsiteY5" fmla="*/ 3262436 h 3358274"/>
                <a:gd name="connsiteX6" fmla="*/ 2790 w 3757336"/>
                <a:gd name="connsiteY6" fmla="*/ 1882216 h 335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7336" h="3358274">
                  <a:moveTo>
                    <a:pt x="2790" y="1882216"/>
                  </a:moveTo>
                  <a:cubicBezTo>
                    <a:pt x="-34982" y="1202879"/>
                    <a:pt x="315776" y="608703"/>
                    <a:pt x="747901" y="312512"/>
                  </a:cubicBezTo>
                  <a:cubicBezTo>
                    <a:pt x="1180026" y="16321"/>
                    <a:pt x="2096871" y="-103990"/>
                    <a:pt x="2595542" y="105067"/>
                  </a:cubicBezTo>
                  <a:cubicBezTo>
                    <a:pt x="3094213" y="314124"/>
                    <a:pt x="3652569" y="774936"/>
                    <a:pt x="3739926" y="1566852"/>
                  </a:cubicBezTo>
                  <a:cubicBezTo>
                    <a:pt x="3827283" y="2358768"/>
                    <a:pt x="3580582" y="2772210"/>
                    <a:pt x="3119684" y="3054807"/>
                  </a:cubicBezTo>
                  <a:cubicBezTo>
                    <a:pt x="2658786" y="3337404"/>
                    <a:pt x="1494017" y="3457868"/>
                    <a:pt x="974535" y="3262436"/>
                  </a:cubicBezTo>
                  <a:cubicBezTo>
                    <a:pt x="455053" y="3067004"/>
                    <a:pt x="40562" y="2561553"/>
                    <a:pt x="2790" y="1882216"/>
                  </a:cubicBezTo>
                  <a:close/>
                </a:path>
              </a:pathLst>
            </a:custGeom>
            <a:gradFill flip="none" rotWithShape="1">
              <a:gsLst>
                <a:gs pos="10000">
                  <a:srgbClr val="FFEDE4"/>
                </a:gs>
                <a:gs pos="35000">
                  <a:srgbClr val="FDFFDB"/>
                </a:gs>
                <a:gs pos="51000">
                  <a:srgbClr val="FFFDE9"/>
                </a:gs>
                <a:gs pos="70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grpSp>
          <p:nvGrpSpPr>
            <p:cNvPr id="97" name="図形グループ 96"/>
            <p:cNvGrpSpPr/>
            <p:nvPr/>
          </p:nvGrpSpPr>
          <p:grpSpPr>
            <a:xfrm rot="21285357">
              <a:off x="4259464" y="3754899"/>
              <a:ext cx="790309" cy="354068"/>
              <a:chOff x="4121783" y="3784701"/>
              <a:chExt cx="719517" cy="318852"/>
            </a:xfrm>
          </p:grpSpPr>
          <p:sp>
            <p:nvSpPr>
              <p:cNvPr id="100" name="円/楕円 99"/>
              <p:cNvSpPr/>
              <p:nvPr/>
            </p:nvSpPr>
            <p:spPr>
              <a:xfrm>
                <a:off x="4727689" y="3995585"/>
                <a:ext cx="113611" cy="1079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  <p:sp>
            <p:nvSpPr>
              <p:cNvPr id="101" name="円/楕円 100"/>
              <p:cNvSpPr/>
              <p:nvPr/>
            </p:nvSpPr>
            <p:spPr>
              <a:xfrm>
                <a:off x="4121783" y="3784701"/>
                <a:ext cx="77054" cy="848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</p:grpSp>
        <p:sp>
          <p:nvSpPr>
            <p:cNvPr id="98" name="フリーフォーム 97"/>
            <p:cNvSpPr/>
            <p:nvPr/>
          </p:nvSpPr>
          <p:spPr>
            <a:xfrm rot="20219842">
              <a:off x="4370551" y="2247198"/>
              <a:ext cx="1013784" cy="586069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99" name="フリーフォーム 98"/>
            <p:cNvSpPr/>
            <p:nvPr/>
          </p:nvSpPr>
          <p:spPr>
            <a:xfrm rot="21341527">
              <a:off x="5348083" y="2467410"/>
              <a:ext cx="1212225" cy="757956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2" name="図形グループ 1"/>
          <p:cNvGrpSpPr>
            <a:grpSpLocks noChangeAspect="1"/>
          </p:cNvGrpSpPr>
          <p:nvPr/>
        </p:nvGrpSpPr>
        <p:grpSpPr>
          <a:xfrm rot="411634">
            <a:off x="3807514" y="1493878"/>
            <a:ext cx="3338097" cy="2695645"/>
            <a:chOff x="3564605" y="1727200"/>
            <a:chExt cx="4537640" cy="3664324"/>
          </a:xfrm>
        </p:grpSpPr>
        <p:sp>
          <p:nvSpPr>
            <p:cNvPr id="20" name="円/楕円 19"/>
            <p:cNvSpPr/>
            <p:nvPr/>
          </p:nvSpPr>
          <p:spPr>
            <a:xfrm>
              <a:off x="3564605" y="3703665"/>
              <a:ext cx="4459392" cy="1687859"/>
            </a:xfrm>
            <a:prstGeom prst="ellipse">
              <a:avLst/>
            </a:prstGeom>
            <a:solidFill>
              <a:schemeClr val="tx1">
                <a:alpha val="6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9" name="円/楕円 3"/>
            <p:cNvSpPr/>
            <p:nvPr/>
          </p:nvSpPr>
          <p:spPr>
            <a:xfrm rot="519619">
              <a:off x="7287771" y="3549947"/>
              <a:ext cx="814474" cy="864406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  <a:gd name="connsiteX0" fmla="*/ 6909 w 4192527"/>
                <a:gd name="connsiteY0" fmla="*/ 2198284 h 3148604"/>
                <a:gd name="connsiteX1" fmla="*/ 890863 w 4192527"/>
                <a:gd name="connsiteY1" fmla="*/ 271980 h 3148604"/>
                <a:gd name="connsiteX2" fmla="*/ 2748732 w 4192527"/>
                <a:gd name="connsiteY2" fmla="*/ 123295 h 3148604"/>
                <a:gd name="connsiteX3" fmla="*/ 4140741 w 4192527"/>
                <a:gd name="connsiteY3" fmla="*/ 1432479 h 3148604"/>
                <a:gd name="connsiteX4" fmla="*/ 3619674 w 4192527"/>
                <a:gd name="connsiteY4" fmla="*/ 2826591 h 3148604"/>
                <a:gd name="connsiteX5" fmla="*/ 1077827 w 4192527"/>
                <a:gd name="connsiteY5" fmla="*/ 3109295 h 3148604"/>
                <a:gd name="connsiteX6" fmla="*/ 6909 w 4192527"/>
                <a:gd name="connsiteY6" fmla="*/ 2198284 h 3148604"/>
                <a:gd name="connsiteX0" fmla="*/ 6909 w 4159596"/>
                <a:gd name="connsiteY0" fmla="*/ 2198284 h 3165214"/>
                <a:gd name="connsiteX1" fmla="*/ 890863 w 4159596"/>
                <a:gd name="connsiteY1" fmla="*/ 271980 h 3165214"/>
                <a:gd name="connsiteX2" fmla="*/ 2748732 w 4159596"/>
                <a:gd name="connsiteY2" fmla="*/ 123295 h 3165214"/>
                <a:gd name="connsiteX3" fmla="*/ 4140741 w 4159596"/>
                <a:gd name="connsiteY3" fmla="*/ 1432479 h 3165214"/>
                <a:gd name="connsiteX4" fmla="*/ 3384096 w 4159596"/>
                <a:gd name="connsiteY4" fmla="*/ 2887971 h 3165214"/>
                <a:gd name="connsiteX5" fmla="*/ 1077827 w 4159596"/>
                <a:gd name="connsiteY5" fmla="*/ 3109295 h 3165214"/>
                <a:gd name="connsiteX6" fmla="*/ 6909 w 4159596"/>
                <a:gd name="connsiteY6" fmla="*/ 2198284 h 316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9596" h="3165214">
                  <a:moveTo>
                    <a:pt x="6909" y="2198284"/>
                  </a:moveTo>
                  <a:cubicBezTo>
                    <a:pt x="-64712" y="1576325"/>
                    <a:pt x="433893" y="617811"/>
                    <a:pt x="890863" y="271980"/>
                  </a:cubicBezTo>
                  <a:cubicBezTo>
                    <a:pt x="1347833" y="-73851"/>
                    <a:pt x="2075591" y="-50244"/>
                    <a:pt x="2748732" y="123295"/>
                  </a:cubicBezTo>
                  <a:cubicBezTo>
                    <a:pt x="3421873" y="296834"/>
                    <a:pt x="4034847" y="971700"/>
                    <a:pt x="4140741" y="1432479"/>
                  </a:cubicBezTo>
                  <a:cubicBezTo>
                    <a:pt x="4246635" y="1893258"/>
                    <a:pt x="3894581" y="2608502"/>
                    <a:pt x="3384096" y="2887971"/>
                  </a:cubicBezTo>
                  <a:cubicBezTo>
                    <a:pt x="2873611" y="3167440"/>
                    <a:pt x="1640691" y="3224243"/>
                    <a:pt x="1077827" y="3109295"/>
                  </a:cubicBezTo>
                  <a:cubicBezTo>
                    <a:pt x="514963" y="2994347"/>
                    <a:pt x="78530" y="2820243"/>
                    <a:pt x="6909" y="2198284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rgbClr val="FFF498"/>
                </a:gs>
                <a:gs pos="9000">
                  <a:srgbClr val="FFE1DA"/>
                </a:gs>
                <a:gs pos="68000">
                  <a:srgbClr val="FFFDE9"/>
                </a:gs>
                <a:gs pos="97000">
                  <a:schemeClr val="bg1"/>
                </a:gs>
              </a:gsLst>
              <a:lin ang="15000000" scaled="0"/>
              <a:tileRect/>
            </a:gradFill>
            <a:ln w="15875">
              <a:solidFill>
                <a:schemeClr val="accent2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4" name="円/楕円 3"/>
            <p:cNvSpPr/>
            <p:nvPr/>
          </p:nvSpPr>
          <p:spPr>
            <a:xfrm>
              <a:off x="3784982" y="1727200"/>
              <a:ext cx="4032090" cy="3161169"/>
            </a:xfrm>
            <a:custGeom>
              <a:avLst/>
              <a:gdLst>
                <a:gd name="connsiteX0" fmla="*/ 0 w 3773346"/>
                <a:gd name="connsiteY0" fmla="*/ 1689904 h 3379808"/>
                <a:gd name="connsiteX1" fmla="*/ 1886673 w 3773346"/>
                <a:gd name="connsiteY1" fmla="*/ 0 h 3379808"/>
                <a:gd name="connsiteX2" fmla="*/ 3773346 w 3773346"/>
                <a:gd name="connsiteY2" fmla="*/ 1689904 h 3379808"/>
                <a:gd name="connsiteX3" fmla="*/ 1886673 w 3773346"/>
                <a:gd name="connsiteY3" fmla="*/ 3379808 h 3379808"/>
                <a:gd name="connsiteX4" fmla="*/ 0 w 3773346"/>
                <a:gd name="connsiteY4" fmla="*/ 1689904 h 3379808"/>
                <a:gd name="connsiteX0" fmla="*/ 1623 w 3774969"/>
                <a:gd name="connsiteY0" fmla="*/ 1689904 h 3055717"/>
                <a:gd name="connsiteX1" fmla="*/ 1888296 w 3774969"/>
                <a:gd name="connsiteY1" fmla="*/ 0 h 3055717"/>
                <a:gd name="connsiteX2" fmla="*/ 3774969 w 3774969"/>
                <a:gd name="connsiteY2" fmla="*/ 1689904 h 3055717"/>
                <a:gd name="connsiteX3" fmla="*/ 1656803 w 3774969"/>
                <a:gd name="connsiteY3" fmla="*/ 3055717 h 3055717"/>
                <a:gd name="connsiteX4" fmla="*/ 1623 w 3774969"/>
                <a:gd name="connsiteY4" fmla="*/ 1689904 h 3055717"/>
                <a:gd name="connsiteX0" fmla="*/ 1623 w 3831065"/>
                <a:gd name="connsiteY0" fmla="*/ 1689904 h 3099081"/>
                <a:gd name="connsiteX1" fmla="*/ 1888296 w 3831065"/>
                <a:gd name="connsiteY1" fmla="*/ 0 h 3099081"/>
                <a:gd name="connsiteX2" fmla="*/ 3774969 w 3831065"/>
                <a:gd name="connsiteY2" fmla="*/ 1689904 h 3099081"/>
                <a:gd name="connsiteX3" fmla="*/ 3184662 w 3831065"/>
                <a:gd name="connsiteY3" fmla="*/ 2662178 h 3099081"/>
                <a:gd name="connsiteX4" fmla="*/ 1656803 w 3831065"/>
                <a:gd name="connsiteY4" fmla="*/ 3055717 h 3099081"/>
                <a:gd name="connsiteX5" fmla="*/ 1623 w 3831065"/>
                <a:gd name="connsiteY5" fmla="*/ 1689904 h 3099081"/>
                <a:gd name="connsiteX0" fmla="*/ 31188 w 3860630"/>
                <a:gd name="connsiteY0" fmla="*/ 1732545 h 3141722"/>
                <a:gd name="connsiteX1" fmla="*/ 702520 w 3860630"/>
                <a:gd name="connsiteY1" fmla="*/ 609802 h 3141722"/>
                <a:gd name="connsiteX2" fmla="*/ 1917861 w 3860630"/>
                <a:gd name="connsiteY2" fmla="*/ 42641 h 3141722"/>
                <a:gd name="connsiteX3" fmla="*/ 3804534 w 3860630"/>
                <a:gd name="connsiteY3" fmla="*/ 1732545 h 3141722"/>
                <a:gd name="connsiteX4" fmla="*/ 3214227 w 3860630"/>
                <a:gd name="connsiteY4" fmla="*/ 2704819 h 3141722"/>
                <a:gd name="connsiteX5" fmla="*/ 1686368 w 3860630"/>
                <a:gd name="connsiteY5" fmla="*/ 3098358 h 3141722"/>
                <a:gd name="connsiteX6" fmla="*/ 31188 w 3860630"/>
                <a:gd name="connsiteY6" fmla="*/ 1732545 h 3141722"/>
                <a:gd name="connsiteX0" fmla="*/ 23393 w 4072754"/>
                <a:gd name="connsiteY0" fmla="*/ 2102935 h 3120126"/>
                <a:gd name="connsiteX1" fmla="*/ 914644 w 4072754"/>
                <a:gd name="connsiteY1" fmla="*/ 609802 h 3120126"/>
                <a:gd name="connsiteX2" fmla="*/ 2129985 w 4072754"/>
                <a:gd name="connsiteY2" fmla="*/ 42641 h 3120126"/>
                <a:gd name="connsiteX3" fmla="*/ 4016658 w 4072754"/>
                <a:gd name="connsiteY3" fmla="*/ 1732545 h 3120126"/>
                <a:gd name="connsiteX4" fmla="*/ 3426351 w 4072754"/>
                <a:gd name="connsiteY4" fmla="*/ 2704819 h 3120126"/>
                <a:gd name="connsiteX5" fmla="*/ 1898492 w 4072754"/>
                <a:gd name="connsiteY5" fmla="*/ 3098358 h 3120126"/>
                <a:gd name="connsiteX6" fmla="*/ 23393 w 4072754"/>
                <a:gd name="connsiteY6" fmla="*/ 2102935 h 3120126"/>
                <a:gd name="connsiteX0" fmla="*/ 228 w 4049589"/>
                <a:gd name="connsiteY0" fmla="*/ 2102935 h 3120126"/>
                <a:gd name="connsiteX1" fmla="*/ 891479 w 4049589"/>
                <a:gd name="connsiteY1" fmla="*/ 609802 h 3120126"/>
                <a:gd name="connsiteX2" fmla="*/ 2106820 w 4049589"/>
                <a:gd name="connsiteY2" fmla="*/ 42641 h 3120126"/>
                <a:gd name="connsiteX3" fmla="*/ 3993493 w 4049589"/>
                <a:gd name="connsiteY3" fmla="*/ 1732545 h 3120126"/>
                <a:gd name="connsiteX4" fmla="*/ 3403186 w 4049589"/>
                <a:gd name="connsiteY4" fmla="*/ 2704819 h 3120126"/>
                <a:gd name="connsiteX5" fmla="*/ 1875327 w 4049589"/>
                <a:gd name="connsiteY5" fmla="*/ 3098358 h 3120126"/>
                <a:gd name="connsiteX6" fmla="*/ 228 w 4049589"/>
                <a:gd name="connsiteY6" fmla="*/ 2102935 h 3120126"/>
                <a:gd name="connsiteX0" fmla="*/ 35376 w 4084737"/>
                <a:gd name="connsiteY0" fmla="*/ 2115869 h 3133060"/>
                <a:gd name="connsiteX1" fmla="*/ 776156 w 4084737"/>
                <a:gd name="connsiteY1" fmla="*/ 530139 h 3133060"/>
                <a:gd name="connsiteX2" fmla="*/ 2141968 w 4084737"/>
                <a:gd name="connsiteY2" fmla="*/ 55575 h 3133060"/>
                <a:gd name="connsiteX3" fmla="*/ 4028641 w 4084737"/>
                <a:gd name="connsiteY3" fmla="*/ 1745479 h 3133060"/>
                <a:gd name="connsiteX4" fmla="*/ 3438334 w 4084737"/>
                <a:gd name="connsiteY4" fmla="*/ 2717753 h 3133060"/>
                <a:gd name="connsiteX5" fmla="*/ 1910475 w 4084737"/>
                <a:gd name="connsiteY5" fmla="*/ 3111292 h 3133060"/>
                <a:gd name="connsiteX6" fmla="*/ 35376 w 4084737"/>
                <a:gd name="connsiteY6" fmla="*/ 2115869 h 3133060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35376 w 4084737"/>
                <a:gd name="connsiteY0" fmla="*/ 2003815 h 3021006"/>
                <a:gd name="connsiteX1" fmla="*/ 776156 w 4084737"/>
                <a:gd name="connsiteY1" fmla="*/ 418085 h 3021006"/>
                <a:gd name="connsiteX2" fmla="*/ 2940621 w 4084737"/>
                <a:gd name="connsiteY2" fmla="*/ 70842 h 3021006"/>
                <a:gd name="connsiteX3" fmla="*/ 4028641 w 4084737"/>
                <a:gd name="connsiteY3" fmla="*/ 1633425 h 3021006"/>
                <a:gd name="connsiteX4" fmla="*/ 3438334 w 4084737"/>
                <a:gd name="connsiteY4" fmla="*/ 2605699 h 3021006"/>
                <a:gd name="connsiteX5" fmla="*/ 1910475 w 4084737"/>
                <a:gd name="connsiteY5" fmla="*/ 2999238 h 3021006"/>
                <a:gd name="connsiteX6" fmla="*/ 35376 w 4084737"/>
                <a:gd name="connsiteY6" fmla="*/ 2003815 h 3021006"/>
                <a:gd name="connsiteX0" fmla="*/ 47943 w 4097304"/>
                <a:gd name="connsiteY0" fmla="*/ 2012339 h 3029530"/>
                <a:gd name="connsiteX1" fmla="*/ 788723 w 4097304"/>
                <a:gd name="connsiteY1" fmla="*/ 426609 h 3029530"/>
                <a:gd name="connsiteX2" fmla="*/ 2953188 w 4097304"/>
                <a:gd name="connsiteY2" fmla="*/ 79366 h 3029530"/>
                <a:gd name="connsiteX3" fmla="*/ 4041208 w 4097304"/>
                <a:gd name="connsiteY3" fmla="*/ 1641949 h 3029530"/>
                <a:gd name="connsiteX4" fmla="*/ 3450901 w 4097304"/>
                <a:gd name="connsiteY4" fmla="*/ 2614223 h 3029530"/>
                <a:gd name="connsiteX5" fmla="*/ 1923042 w 4097304"/>
                <a:gd name="connsiteY5" fmla="*/ 3007762 h 3029530"/>
                <a:gd name="connsiteX6" fmla="*/ 47943 w 4097304"/>
                <a:gd name="connsiteY6" fmla="*/ 2012339 h 3029530"/>
                <a:gd name="connsiteX0" fmla="*/ 28326 w 4077687"/>
                <a:gd name="connsiteY0" fmla="*/ 2012339 h 3029530"/>
                <a:gd name="connsiteX1" fmla="*/ 769106 w 4077687"/>
                <a:gd name="connsiteY1" fmla="*/ 426609 h 3029530"/>
                <a:gd name="connsiteX2" fmla="*/ 2933571 w 4077687"/>
                <a:gd name="connsiteY2" fmla="*/ 79366 h 3029530"/>
                <a:gd name="connsiteX3" fmla="*/ 4021591 w 4077687"/>
                <a:gd name="connsiteY3" fmla="*/ 1641949 h 3029530"/>
                <a:gd name="connsiteX4" fmla="*/ 3431284 w 4077687"/>
                <a:gd name="connsiteY4" fmla="*/ 2614223 h 3029530"/>
                <a:gd name="connsiteX5" fmla="*/ 1903425 w 4077687"/>
                <a:gd name="connsiteY5" fmla="*/ 3007762 h 3029530"/>
                <a:gd name="connsiteX6" fmla="*/ 28326 w 4077687"/>
                <a:gd name="connsiteY6" fmla="*/ 2012339 h 3029530"/>
                <a:gd name="connsiteX0" fmla="*/ 23216 w 4142026"/>
                <a:gd name="connsiteY0" fmla="*/ 2247334 h 3021523"/>
                <a:gd name="connsiteX1" fmla="*/ 833445 w 4142026"/>
                <a:gd name="connsiteY1" fmla="*/ 430111 h 3021523"/>
                <a:gd name="connsiteX2" fmla="*/ 2997910 w 4142026"/>
                <a:gd name="connsiteY2" fmla="*/ 82868 h 3021523"/>
                <a:gd name="connsiteX3" fmla="*/ 4085930 w 4142026"/>
                <a:gd name="connsiteY3" fmla="*/ 1645451 h 3021523"/>
                <a:gd name="connsiteX4" fmla="*/ 3495623 w 4142026"/>
                <a:gd name="connsiteY4" fmla="*/ 2617725 h 3021523"/>
                <a:gd name="connsiteX5" fmla="*/ 1967764 w 4142026"/>
                <a:gd name="connsiteY5" fmla="*/ 3011264 h 3021523"/>
                <a:gd name="connsiteX6" fmla="*/ 23216 w 4142026"/>
                <a:gd name="connsiteY6" fmla="*/ 2247334 h 3021523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59511"/>
                <a:gd name="connsiteY0" fmla="*/ 2247334 h 3043911"/>
                <a:gd name="connsiteX1" fmla="*/ 850930 w 4159511"/>
                <a:gd name="connsiteY1" fmla="*/ 430111 h 3043911"/>
                <a:gd name="connsiteX2" fmla="*/ 3015395 w 4159511"/>
                <a:gd name="connsiteY2" fmla="*/ 82868 h 3043911"/>
                <a:gd name="connsiteX3" fmla="*/ 4103415 w 4159511"/>
                <a:gd name="connsiteY3" fmla="*/ 1645451 h 3043911"/>
                <a:gd name="connsiteX4" fmla="*/ 3513108 w 4159511"/>
                <a:gd name="connsiteY4" fmla="*/ 2617725 h 3043911"/>
                <a:gd name="connsiteX5" fmla="*/ 1985249 w 4159511"/>
                <a:gd name="connsiteY5" fmla="*/ 3034414 h 3043911"/>
                <a:gd name="connsiteX6" fmla="*/ 40701 w 4159511"/>
                <a:gd name="connsiteY6" fmla="*/ 2247334 h 3043911"/>
                <a:gd name="connsiteX0" fmla="*/ 40701 w 4112410"/>
                <a:gd name="connsiteY0" fmla="*/ 2247334 h 3043911"/>
                <a:gd name="connsiteX1" fmla="*/ 850930 w 4112410"/>
                <a:gd name="connsiteY1" fmla="*/ 430111 h 3043911"/>
                <a:gd name="connsiteX2" fmla="*/ 3015395 w 4112410"/>
                <a:gd name="connsiteY2" fmla="*/ 82868 h 3043911"/>
                <a:gd name="connsiteX3" fmla="*/ 4103415 w 4112410"/>
                <a:gd name="connsiteY3" fmla="*/ 1645451 h 3043911"/>
                <a:gd name="connsiteX4" fmla="*/ 3513108 w 4112410"/>
                <a:gd name="connsiteY4" fmla="*/ 2617725 h 3043911"/>
                <a:gd name="connsiteX5" fmla="*/ 1985249 w 4112410"/>
                <a:gd name="connsiteY5" fmla="*/ 3034414 h 3043911"/>
                <a:gd name="connsiteX6" fmla="*/ 40701 w 4112410"/>
                <a:gd name="connsiteY6" fmla="*/ 2247334 h 3043911"/>
                <a:gd name="connsiteX0" fmla="*/ 40701 w 4121681"/>
                <a:gd name="connsiteY0" fmla="*/ 2247334 h 3053011"/>
                <a:gd name="connsiteX1" fmla="*/ 850930 w 4121681"/>
                <a:gd name="connsiteY1" fmla="*/ 430111 h 3053011"/>
                <a:gd name="connsiteX2" fmla="*/ 3015395 w 4121681"/>
                <a:gd name="connsiteY2" fmla="*/ 82868 h 3053011"/>
                <a:gd name="connsiteX3" fmla="*/ 4103415 w 4121681"/>
                <a:gd name="connsiteY3" fmla="*/ 1645451 h 3053011"/>
                <a:gd name="connsiteX4" fmla="*/ 3570982 w 4121681"/>
                <a:gd name="connsiteY4" fmla="*/ 2710323 h 3053011"/>
                <a:gd name="connsiteX5" fmla="*/ 1985249 w 4121681"/>
                <a:gd name="connsiteY5" fmla="*/ 3034414 h 3053011"/>
                <a:gd name="connsiteX6" fmla="*/ 40701 w 4121681"/>
                <a:gd name="connsiteY6" fmla="*/ 2247334 h 3053011"/>
                <a:gd name="connsiteX0" fmla="*/ 40701 w 4133083"/>
                <a:gd name="connsiteY0" fmla="*/ 2247334 h 3057752"/>
                <a:gd name="connsiteX1" fmla="*/ 850930 w 4133083"/>
                <a:gd name="connsiteY1" fmla="*/ 430111 h 3057752"/>
                <a:gd name="connsiteX2" fmla="*/ 3015395 w 4133083"/>
                <a:gd name="connsiteY2" fmla="*/ 82868 h 3057752"/>
                <a:gd name="connsiteX3" fmla="*/ 4103415 w 4133083"/>
                <a:gd name="connsiteY3" fmla="*/ 1645451 h 3057752"/>
                <a:gd name="connsiteX4" fmla="*/ 3570982 w 4133083"/>
                <a:gd name="connsiteY4" fmla="*/ 2710323 h 3057752"/>
                <a:gd name="connsiteX5" fmla="*/ 1985249 w 4133083"/>
                <a:gd name="connsiteY5" fmla="*/ 3034414 h 3057752"/>
                <a:gd name="connsiteX6" fmla="*/ 40701 w 4133083"/>
                <a:gd name="connsiteY6" fmla="*/ 2247334 h 3057752"/>
                <a:gd name="connsiteX0" fmla="*/ 40701 w 4128602"/>
                <a:gd name="connsiteY0" fmla="*/ 2247334 h 3057752"/>
                <a:gd name="connsiteX1" fmla="*/ 850930 w 4128602"/>
                <a:gd name="connsiteY1" fmla="*/ 430111 h 3057752"/>
                <a:gd name="connsiteX2" fmla="*/ 3015395 w 4128602"/>
                <a:gd name="connsiteY2" fmla="*/ 82868 h 3057752"/>
                <a:gd name="connsiteX3" fmla="*/ 4103415 w 4128602"/>
                <a:gd name="connsiteY3" fmla="*/ 1645451 h 3057752"/>
                <a:gd name="connsiteX4" fmla="*/ 3570982 w 4128602"/>
                <a:gd name="connsiteY4" fmla="*/ 2710323 h 3057752"/>
                <a:gd name="connsiteX5" fmla="*/ 1985249 w 4128602"/>
                <a:gd name="connsiteY5" fmla="*/ 3034414 h 3057752"/>
                <a:gd name="connsiteX6" fmla="*/ 40701 w 4128602"/>
                <a:gd name="connsiteY6" fmla="*/ 2247334 h 3057752"/>
                <a:gd name="connsiteX0" fmla="*/ 40701 w 4118279"/>
                <a:gd name="connsiteY0" fmla="*/ 2244814 h 3051165"/>
                <a:gd name="connsiteX1" fmla="*/ 850930 w 4118279"/>
                <a:gd name="connsiteY1" fmla="*/ 427591 h 3051165"/>
                <a:gd name="connsiteX2" fmla="*/ 3015395 w 4118279"/>
                <a:gd name="connsiteY2" fmla="*/ 80348 h 3051165"/>
                <a:gd name="connsiteX3" fmla="*/ 4103415 w 4118279"/>
                <a:gd name="connsiteY3" fmla="*/ 1608207 h 3051165"/>
                <a:gd name="connsiteX4" fmla="*/ 3570982 w 4118279"/>
                <a:gd name="connsiteY4" fmla="*/ 2707803 h 3051165"/>
                <a:gd name="connsiteX5" fmla="*/ 1985249 w 4118279"/>
                <a:gd name="connsiteY5" fmla="*/ 3031894 h 3051165"/>
                <a:gd name="connsiteX6" fmla="*/ 40701 w 4118279"/>
                <a:gd name="connsiteY6" fmla="*/ 2244814 h 3051165"/>
                <a:gd name="connsiteX0" fmla="*/ 40701 w 4104098"/>
                <a:gd name="connsiteY0" fmla="*/ 2244814 h 3051165"/>
                <a:gd name="connsiteX1" fmla="*/ 850930 w 4104098"/>
                <a:gd name="connsiteY1" fmla="*/ 427591 h 3051165"/>
                <a:gd name="connsiteX2" fmla="*/ 3015395 w 4104098"/>
                <a:gd name="connsiteY2" fmla="*/ 80348 h 3051165"/>
                <a:gd name="connsiteX3" fmla="*/ 4103415 w 4104098"/>
                <a:gd name="connsiteY3" fmla="*/ 1608207 h 3051165"/>
                <a:gd name="connsiteX4" fmla="*/ 3570982 w 4104098"/>
                <a:gd name="connsiteY4" fmla="*/ 2707803 h 3051165"/>
                <a:gd name="connsiteX5" fmla="*/ 1985249 w 4104098"/>
                <a:gd name="connsiteY5" fmla="*/ 3031894 h 3051165"/>
                <a:gd name="connsiteX6" fmla="*/ 40701 w 4104098"/>
                <a:gd name="connsiteY6" fmla="*/ 2244814 h 3051165"/>
                <a:gd name="connsiteX0" fmla="*/ 40701 w 4103912"/>
                <a:gd name="connsiteY0" fmla="*/ 2244814 h 3051165"/>
                <a:gd name="connsiteX1" fmla="*/ 850930 w 4103912"/>
                <a:gd name="connsiteY1" fmla="*/ 427591 h 3051165"/>
                <a:gd name="connsiteX2" fmla="*/ 3015395 w 4103912"/>
                <a:gd name="connsiteY2" fmla="*/ 80348 h 3051165"/>
                <a:gd name="connsiteX3" fmla="*/ 4103415 w 4103912"/>
                <a:gd name="connsiteY3" fmla="*/ 1608207 h 3051165"/>
                <a:gd name="connsiteX4" fmla="*/ 3570982 w 4103912"/>
                <a:gd name="connsiteY4" fmla="*/ 2707803 h 3051165"/>
                <a:gd name="connsiteX5" fmla="*/ 1985249 w 4103912"/>
                <a:gd name="connsiteY5" fmla="*/ 3031894 h 3051165"/>
                <a:gd name="connsiteX6" fmla="*/ 40701 w 4103912"/>
                <a:gd name="connsiteY6" fmla="*/ 2244814 h 3051165"/>
                <a:gd name="connsiteX0" fmla="*/ 40276 w 4123617"/>
                <a:gd name="connsiteY0" fmla="*/ 2304194 h 3110545"/>
                <a:gd name="connsiteX1" fmla="*/ 850505 w 4123617"/>
                <a:gd name="connsiteY1" fmla="*/ 486971 h 3110545"/>
                <a:gd name="connsiteX2" fmla="*/ 2968672 w 4123617"/>
                <a:gd name="connsiteY2" fmla="*/ 70280 h 3110545"/>
                <a:gd name="connsiteX3" fmla="*/ 4102990 w 4123617"/>
                <a:gd name="connsiteY3" fmla="*/ 1667587 h 3110545"/>
                <a:gd name="connsiteX4" fmla="*/ 3570557 w 4123617"/>
                <a:gd name="connsiteY4" fmla="*/ 2767183 h 3110545"/>
                <a:gd name="connsiteX5" fmla="*/ 1984824 w 4123617"/>
                <a:gd name="connsiteY5" fmla="*/ 3091274 h 3110545"/>
                <a:gd name="connsiteX6" fmla="*/ 40276 w 4123617"/>
                <a:gd name="connsiteY6" fmla="*/ 2304194 h 3110545"/>
                <a:gd name="connsiteX0" fmla="*/ 40276 w 4123617"/>
                <a:gd name="connsiteY0" fmla="*/ 2299351 h 3105702"/>
                <a:gd name="connsiteX1" fmla="*/ 850505 w 4123617"/>
                <a:gd name="connsiteY1" fmla="*/ 482128 h 3105702"/>
                <a:gd name="connsiteX2" fmla="*/ 2968672 w 4123617"/>
                <a:gd name="connsiteY2" fmla="*/ 65437 h 3105702"/>
                <a:gd name="connsiteX3" fmla="*/ 4102990 w 4123617"/>
                <a:gd name="connsiteY3" fmla="*/ 1662744 h 3105702"/>
                <a:gd name="connsiteX4" fmla="*/ 3570557 w 4123617"/>
                <a:gd name="connsiteY4" fmla="*/ 2762340 h 3105702"/>
                <a:gd name="connsiteX5" fmla="*/ 1984824 w 4123617"/>
                <a:gd name="connsiteY5" fmla="*/ 3086431 h 3105702"/>
                <a:gd name="connsiteX6" fmla="*/ 40276 w 4123617"/>
                <a:gd name="connsiteY6" fmla="*/ 2299351 h 3105702"/>
                <a:gd name="connsiteX0" fmla="*/ 55151 w 4138492"/>
                <a:gd name="connsiteY0" fmla="*/ 2301675 h 3108026"/>
                <a:gd name="connsiteX1" fmla="*/ 749633 w 4138492"/>
                <a:gd name="connsiteY1" fmla="*/ 496027 h 3108026"/>
                <a:gd name="connsiteX2" fmla="*/ 2983547 w 4138492"/>
                <a:gd name="connsiteY2" fmla="*/ 67761 h 3108026"/>
                <a:gd name="connsiteX3" fmla="*/ 4117865 w 4138492"/>
                <a:gd name="connsiteY3" fmla="*/ 1665068 h 3108026"/>
                <a:gd name="connsiteX4" fmla="*/ 3585432 w 4138492"/>
                <a:gd name="connsiteY4" fmla="*/ 2764664 h 3108026"/>
                <a:gd name="connsiteX5" fmla="*/ 1999699 w 4138492"/>
                <a:gd name="connsiteY5" fmla="*/ 3088755 h 3108026"/>
                <a:gd name="connsiteX6" fmla="*/ 55151 w 4138492"/>
                <a:gd name="connsiteY6" fmla="*/ 2301675 h 3108026"/>
                <a:gd name="connsiteX0" fmla="*/ 55151 w 4138492"/>
                <a:gd name="connsiteY0" fmla="*/ 2550369 h 3100745"/>
                <a:gd name="connsiteX1" fmla="*/ 749633 w 4138492"/>
                <a:gd name="connsiteY1" fmla="*/ 501653 h 3100745"/>
                <a:gd name="connsiteX2" fmla="*/ 2983547 w 4138492"/>
                <a:gd name="connsiteY2" fmla="*/ 73387 h 3100745"/>
                <a:gd name="connsiteX3" fmla="*/ 4117865 w 4138492"/>
                <a:gd name="connsiteY3" fmla="*/ 1670694 h 3100745"/>
                <a:gd name="connsiteX4" fmla="*/ 3585432 w 4138492"/>
                <a:gd name="connsiteY4" fmla="*/ 2770290 h 3100745"/>
                <a:gd name="connsiteX5" fmla="*/ 1999699 w 4138492"/>
                <a:gd name="connsiteY5" fmla="*/ 3094381 h 3100745"/>
                <a:gd name="connsiteX6" fmla="*/ 55151 w 4138492"/>
                <a:gd name="connsiteY6" fmla="*/ 2550369 h 3100745"/>
                <a:gd name="connsiteX0" fmla="*/ 30975 w 4114316"/>
                <a:gd name="connsiteY0" fmla="*/ 2550369 h 3100745"/>
                <a:gd name="connsiteX1" fmla="*/ 725457 w 4114316"/>
                <a:gd name="connsiteY1" fmla="*/ 501653 h 3100745"/>
                <a:gd name="connsiteX2" fmla="*/ 2959371 w 4114316"/>
                <a:gd name="connsiteY2" fmla="*/ 73387 h 3100745"/>
                <a:gd name="connsiteX3" fmla="*/ 4093689 w 4114316"/>
                <a:gd name="connsiteY3" fmla="*/ 1670694 h 3100745"/>
                <a:gd name="connsiteX4" fmla="*/ 3561256 w 4114316"/>
                <a:gd name="connsiteY4" fmla="*/ 2770290 h 3100745"/>
                <a:gd name="connsiteX5" fmla="*/ 1975523 w 4114316"/>
                <a:gd name="connsiteY5" fmla="*/ 3094381 h 3100745"/>
                <a:gd name="connsiteX6" fmla="*/ 30975 w 4114316"/>
                <a:gd name="connsiteY6" fmla="*/ 2550369 h 3100745"/>
                <a:gd name="connsiteX0" fmla="*/ 32892 w 4081509"/>
                <a:gd name="connsiteY0" fmla="*/ 2384500 h 3105201"/>
                <a:gd name="connsiteX1" fmla="*/ 692650 w 4081509"/>
                <a:gd name="connsiteY1" fmla="*/ 497830 h 3105201"/>
                <a:gd name="connsiteX2" fmla="*/ 2926564 w 4081509"/>
                <a:gd name="connsiteY2" fmla="*/ 69564 h 3105201"/>
                <a:gd name="connsiteX3" fmla="*/ 4060882 w 4081509"/>
                <a:gd name="connsiteY3" fmla="*/ 1666871 h 3105201"/>
                <a:gd name="connsiteX4" fmla="*/ 3528449 w 4081509"/>
                <a:gd name="connsiteY4" fmla="*/ 2766467 h 3105201"/>
                <a:gd name="connsiteX5" fmla="*/ 1942716 w 4081509"/>
                <a:gd name="connsiteY5" fmla="*/ 3090558 h 3105201"/>
                <a:gd name="connsiteX6" fmla="*/ 32892 w 4081509"/>
                <a:gd name="connsiteY6" fmla="*/ 2384500 h 3105201"/>
                <a:gd name="connsiteX0" fmla="*/ 34555 w 4083172"/>
                <a:gd name="connsiteY0" fmla="*/ 2408085 h 3128786"/>
                <a:gd name="connsiteX1" fmla="*/ 879508 w 4083172"/>
                <a:gd name="connsiteY1" fmla="*/ 428817 h 3128786"/>
                <a:gd name="connsiteX2" fmla="*/ 2928227 w 4083172"/>
                <a:gd name="connsiteY2" fmla="*/ 93149 h 3128786"/>
                <a:gd name="connsiteX3" fmla="*/ 4062545 w 4083172"/>
                <a:gd name="connsiteY3" fmla="*/ 1690456 h 3128786"/>
                <a:gd name="connsiteX4" fmla="*/ 3530112 w 4083172"/>
                <a:gd name="connsiteY4" fmla="*/ 2790052 h 3128786"/>
                <a:gd name="connsiteX5" fmla="*/ 1944379 w 4083172"/>
                <a:gd name="connsiteY5" fmla="*/ 3114143 h 3128786"/>
                <a:gd name="connsiteX6" fmla="*/ 34555 w 4083172"/>
                <a:gd name="connsiteY6" fmla="*/ 2408085 h 3128786"/>
                <a:gd name="connsiteX0" fmla="*/ 24564 w 4073181"/>
                <a:gd name="connsiteY0" fmla="*/ 2408085 h 3128786"/>
                <a:gd name="connsiteX1" fmla="*/ 869517 w 4073181"/>
                <a:gd name="connsiteY1" fmla="*/ 428817 h 3128786"/>
                <a:gd name="connsiteX2" fmla="*/ 2918236 w 4073181"/>
                <a:gd name="connsiteY2" fmla="*/ 93149 h 3128786"/>
                <a:gd name="connsiteX3" fmla="*/ 4052554 w 4073181"/>
                <a:gd name="connsiteY3" fmla="*/ 1690456 h 3128786"/>
                <a:gd name="connsiteX4" fmla="*/ 3520121 w 4073181"/>
                <a:gd name="connsiteY4" fmla="*/ 2790052 h 3128786"/>
                <a:gd name="connsiteX5" fmla="*/ 1934388 w 4073181"/>
                <a:gd name="connsiteY5" fmla="*/ 3114143 h 3128786"/>
                <a:gd name="connsiteX6" fmla="*/ 24564 w 4073181"/>
                <a:gd name="connsiteY6" fmla="*/ 2408085 h 3128786"/>
                <a:gd name="connsiteX0" fmla="*/ 29445 w 4078972"/>
                <a:gd name="connsiteY0" fmla="*/ 2408085 h 3184016"/>
                <a:gd name="connsiteX1" fmla="*/ 874398 w 4078972"/>
                <a:gd name="connsiteY1" fmla="*/ 428817 h 3184016"/>
                <a:gd name="connsiteX2" fmla="*/ 2923117 w 4078972"/>
                <a:gd name="connsiteY2" fmla="*/ 93149 h 3184016"/>
                <a:gd name="connsiteX3" fmla="*/ 4057435 w 4078972"/>
                <a:gd name="connsiteY3" fmla="*/ 1690456 h 3184016"/>
                <a:gd name="connsiteX4" fmla="*/ 3525002 w 4078972"/>
                <a:gd name="connsiteY4" fmla="*/ 2790052 h 3184016"/>
                <a:gd name="connsiteX5" fmla="*/ 1835096 w 4078972"/>
                <a:gd name="connsiteY5" fmla="*/ 3172017 h 3184016"/>
                <a:gd name="connsiteX6" fmla="*/ 29445 w 4078972"/>
                <a:gd name="connsiteY6" fmla="*/ 2408085 h 3184016"/>
                <a:gd name="connsiteX0" fmla="*/ 29445 w 4078972"/>
                <a:gd name="connsiteY0" fmla="*/ 2408085 h 3172096"/>
                <a:gd name="connsiteX1" fmla="*/ 874398 w 4078972"/>
                <a:gd name="connsiteY1" fmla="*/ 428817 h 3172096"/>
                <a:gd name="connsiteX2" fmla="*/ 2923117 w 4078972"/>
                <a:gd name="connsiteY2" fmla="*/ 93149 h 3172096"/>
                <a:gd name="connsiteX3" fmla="*/ 4057435 w 4078972"/>
                <a:gd name="connsiteY3" fmla="*/ 1690456 h 3172096"/>
                <a:gd name="connsiteX4" fmla="*/ 3525002 w 4078972"/>
                <a:gd name="connsiteY4" fmla="*/ 2790052 h 3172096"/>
                <a:gd name="connsiteX5" fmla="*/ 1835096 w 4078972"/>
                <a:gd name="connsiteY5" fmla="*/ 3172017 h 3172096"/>
                <a:gd name="connsiteX6" fmla="*/ 29445 w 4078972"/>
                <a:gd name="connsiteY6" fmla="*/ 2408085 h 3172096"/>
                <a:gd name="connsiteX0" fmla="*/ 14255 w 4063782"/>
                <a:gd name="connsiteY0" fmla="*/ 2408085 h 3172109"/>
                <a:gd name="connsiteX1" fmla="*/ 859208 w 4063782"/>
                <a:gd name="connsiteY1" fmla="*/ 428817 h 3172109"/>
                <a:gd name="connsiteX2" fmla="*/ 2907927 w 4063782"/>
                <a:gd name="connsiteY2" fmla="*/ 93149 h 3172109"/>
                <a:gd name="connsiteX3" fmla="*/ 4042245 w 4063782"/>
                <a:gd name="connsiteY3" fmla="*/ 1690456 h 3172109"/>
                <a:gd name="connsiteX4" fmla="*/ 3509812 w 4063782"/>
                <a:gd name="connsiteY4" fmla="*/ 2790052 h 3172109"/>
                <a:gd name="connsiteX5" fmla="*/ 1819906 w 4063782"/>
                <a:gd name="connsiteY5" fmla="*/ 3172017 h 3172109"/>
                <a:gd name="connsiteX6" fmla="*/ 14255 w 4063782"/>
                <a:gd name="connsiteY6" fmla="*/ 2408085 h 3172109"/>
                <a:gd name="connsiteX0" fmla="*/ 9230 w 4058757"/>
                <a:gd name="connsiteY0" fmla="*/ 2408085 h 3173139"/>
                <a:gd name="connsiteX1" fmla="*/ 854183 w 4058757"/>
                <a:gd name="connsiteY1" fmla="*/ 428817 h 3173139"/>
                <a:gd name="connsiteX2" fmla="*/ 2902902 w 4058757"/>
                <a:gd name="connsiteY2" fmla="*/ 93149 h 3173139"/>
                <a:gd name="connsiteX3" fmla="*/ 4037220 w 4058757"/>
                <a:gd name="connsiteY3" fmla="*/ 1690456 h 3173139"/>
                <a:gd name="connsiteX4" fmla="*/ 3504787 w 4058757"/>
                <a:gd name="connsiteY4" fmla="*/ 2790052 h 3173139"/>
                <a:gd name="connsiteX5" fmla="*/ 1814881 w 4058757"/>
                <a:gd name="connsiteY5" fmla="*/ 3172017 h 3173139"/>
                <a:gd name="connsiteX6" fmla="*/ 9230 w 4058757"/>
                <a:gd name="connsiteY6" fmla="*/ 2408085 h 3173139"/>
                <a:gd name="connsiteX0" fmla="*/ 9939 w 4048122"/>
                <a:gd name="connsiteY0" fmla="*/ 2408085 h 3173139"/>
                <a:gd name="connsiteX1" fmla="*/ 854892 w 4048122"/>
                <a:gd name="connsiteY1" fmla="*/ 428817 h 3173139"/>
                <a:gd name="connsiteX2" fmla="*/ 3135105 w 4048122"/>
                <a:gd name="connsiteY2" fmla="*/ 93149 h 3173139"/>
                <a:gd name="connsiteX3" fmla="*/ 4037929 w 4048122"/>
                <a:gd name="connsiteY3" fmla="*/ 1690456 h 3173139"/>
                <a:gd name="connsiteX4" fmla="*/ 3505496 w 4048122"/>
                <a:gd name="connsiteY4" fmla="*/ 2790052 h 3173139"/>
                <a:gd name="connsiteX5" fmla="*/ 1815590 w 4048122"/>
                <a:gd name="connsiteY5" fmla="*/ 3172017 h 3173139"/>
                <a:gd name="connsiteX6" fmla="*/ 9939 w 4048122"/>
                <a:gd name="connsiteY6" fmla="*/ 2408085 h 3173139"/>
                <a:gd name="connsiteX0" fmla="*/ 9939 w 4048122"/>
                <a:gd name="connsiteY0" fmla="*/ 2449018 h 3214072"/>
                <a:gd name="connsiteX1" fmla="*/ 854892 w 4048122"/>
                <a:gd name="connsiteY1" fmla="*/ 469750 h 3214072"/>
                <a:gd name="connsiteX2" fmla="*/ 3135105 w 4048122"/>
                <a:gd name="connsiteY2" fmla="*/ 134082 h 3214072"/>
                <a:gd name="connsiteX3" fmla="*/ 4037929 w 4048122"/>
                <a:gd name="connsiteY3" fmla="*/ 1731389 h 3214072"/>
                <a:gd name="connsiteX4" fmla="*/ 3505496 w 4048122"/>
                <a:gd name="connsiteY4" fmla="*/ 2830985 h 3214072"/>
                <a:gd name="connsiteX5" fmla="*/ 1815590 w 4048122"/>
                <a:gd name="connsiteY5" fmla="*/ 3212950 h 3214072"/>
                <a:gd name="connsiteX6" fmla="*/ 9939 w 4048122"/>
                <a:gd name="connsiteY6" fmla="*/ 2449018 h 3214072"/>
                <a:gd name="connsiteX0" fmla="*/ 41442 w 4079625"/>
                <a:gd name="connsiteY0" fmla="*/ 2404767 h 3168777"/>
                <a:gd name="connsiteX1" fmla="*/ 793798 w 4079625"/>
                <a:gd name="connsiteY1" fmla="*/ 437074 h 3168777"/>
                <a:gd name="connsiteX2" fmla="*/ 3166608 w 4079625"/>
                <a:gd name="connsiteY2" fmla="*/ 89831 h 3168777"/>
                <a:gd name="connsiteX3" fmla="*/ 4069432 w 4079625"/>
                <a:gd name="connsiteY3" fmla="*/ 1687138 h 3168777"/>
                <a:gd name="connsiteX4" fmla="*/ 3536999 w 4079625"/>
                <a:gd name="connsiteY4" fmla="*/ 2786734 h 3168777"/>
                <a:gd name="connsiteX5" fmla="*/ 1847093 w 4079625"/>
                <a:gd name="connsiteY5" fmla="*/ 3168699 h 3168777"/>
                <a:gd name="connsiteX6" fmla="*/ 41442 w 4079625"/>
                <a:gd name="connsiteY6" fmla="*/ 2404767 h 3168777"/>
                <a:gd name="connsiteX0" fmla="*/ 41442 w 4079625"/>
                <a:gd name="connsiteY0" fmla="*/ 2537782 h 3301792"/>
                <a:gd name="connsiteX1" fmla="*/ 793798 w 4079625"/>
                <a:gd name="connsiteY1" fmla="*/ 570089 h 3301792"/>
                <a:gd name="connsiteX2" fmla="*/ 3166608 w 4079625"/>
                <a:gd name="connsiteY2" fmla="*/ 222846 h 3301792"/>
                <a:gd name="connsiteX3" fmla="*/ 4069432 w 4079625"/>
                <a:gd name="connsiteY3" fmla="*/ 1820153 h 3301792"/>
                <a:gd name="connsiteX4" fmla="*/ 3536999 w 4079625"/>
                <a:gd name="connsiteY4" fmla="*/ 2919749 h 3301792"/>
                <a:gd name="connsiteX5" fmla="*/ 1847093 w 4079625"/>
                <a:gd name="connsiteY5" fmla="*/ 3301714 h 3301792"/>
                <a:gd name="connsiteX6" fmla="*/ 41442 w 4079625"/>
                <a:gd name="connsiteY6" fmla="*/ 2537782 h 3301792"/>
                <a:gd name="connsiteX0" fmla="*/ 41442 w 4170090"/>
                <a:gd name="connsiteY0" fmla="*/ 2405616 h 3169626"/>
                <a:gd name="connsiteX1" fmla="*/ 793798 w 4170090"/>
                <a:gd name="connsiteY1" fmla="*/ 437923 h 3169626"/>
                <a:gd name="connsiteX2" fmla="*/ 3166608 w 4170090"/>
                <a:gd name="connsiteY2" fmla="*/ 90680 h 3169626"/>
                <a:gd name="connsiteX3" fmla="*/ 4162030 w 4170090"/>
                <a:gd name="connsiteY3" fmla="*/ 1699562 h 3169626"/>
                <a:gd name="connsiteX4" fmla="*/ 3536999 w 4170090"/>
                <a:gd name="connsiteY4" fmla="*/ 2787583 h 3169626"/>
                <a:gd name="connsiteX5" fmla="*/ 1847093 w 4170090"/>
                <a:gd name="connsiteY5" fmla="*/ 3169548 h 3169626"/>
                <a:gd name="connsiteX6" fmla="*/ 41442 w 4170090"/>
                <a:gd name="connsiteY6" fmla="*/ 2405616 h 3169626"/>
                <a:gd name="connsiteX0" fmla="*/ 41442 w 4167840"/>
                <a:gd name="connsiteY0" fmla="*/ 2405616 h 3169626"/>
                <a:gd name="connsiteX1" fmla="*/ 793798 w 4167840"/>
                <a:gd name="connsiteY1" fmla="*/ 437923 h 3169626"/>
                <a:gd name="connsiteX2" fmla="*/ 3166608 w 4167840"/>
                <a:gd name="connsiteY2" fmla="*/ 90680 h 3169626"/>
                <a:gd name="connsiteX3" fmla="*/ 4162030 w 4167840"/>
                <a:gd name="connsiteY3" fmla="*/ 1699562 h 3169626"/>
                <a:gd name="connsiteX4" fmla="*/ 3536999 w 4167840"/>
                <a:gd name="connsiteY4" fmla="*/ 2787583 h 3169626"/>
                <a:gd name="connsiteX5" fmla="*/ 1847093 w 4167840"/>
                <a:gd name="connsiteY5" fmla="*/ 3169548 h 3169626"/>
                <a:gd name="connsiteX6" fmla="*/ 41442 w 4167840"/>
                <a:gd name="connsiteY6" fmla="*/ 2405616 h 3169626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288523"/>
                <a:gd name="connsiteX1" fmla="*/ 793054 w 4172016"/>
                <a:gd name="connsiteY1" fmla="*/ 556820 h 3288523"/>
                <a:gd name="connsiteX2" fmla="*/ 3096416 w 4172016"/>
                <a:gd name="connsiteY2" fmla="*/ 70681 h 3288523"/>
                <a:gd name="connsiteX3" fmla="*/ 4161286 w 4172016"/>
                <a:gd name="connsiteY3" fmla="*/ 1818459 h 3288523"/>
                <a:gd name="connsiteX4" fmla="*/ 3536255 w 4172016"/>
                <a:gd name="connsiteY4" fmla="*/ 2906480 h 3288523"/>
                <a:gd name="connsiteX5" fmla="*/ 1846349 w 4172016"/>
                <a:gd name="connsiteY5" fmla="*/ 3288445 h 3288523"/>
                <a:gd name="connsiteX6" fmla="*/ 40698 w 4172016"/>
                <a:gd name="connsiteY6" fmla="*/ 2524513 h 3288523"/>
                <a:gd name="connsiteX0" fmla="*/ 40698 w 4172016"/>
                <a:gd name="connsiteY0" fmla="*/ 2524513 h 3369532"/>
                <a:gd name="connsiteX1" fmla="*/ 793054 w 4172016"/>
                <a:gd name="connsiteY1" fmla="*/ 556820 h 3369532"/>
                <a:gd name="connsiteX2" fmla="*/ 3096416 w 4172016"/>
                <a:gd name="connsiteY2" fmla="*/ 70681 h 3369532"/>
                <a:gd name="connsiteX3" fmla="*/ 4161286 w 4172016"/>
                <a:gd name="connsiteY3" fmla="*/ 1818459 h 3369532"/>
                <a:gd name="connsiteX4" fmla="*/ 3536255 w 4172016"/>
                <a:gd name="connsiteY4" fmla="*/ 2906480 h 3369532"/>
                <a:gd name="connsiteX5" fmla="*/ 1846349 w 4172016"/>
                <a:gd name="connsiteY5" fmla="*/ 3369468 h 3369532"/>
                <a:gd name="connsiteX6" fmla="*/ 40698 w 4172016"/>
                <a:gd name="connsiteY6" fmla="*/ 2524513 h 3369532"/>
                <a:gd name="connsiteX0" fmla="*/ 40698 w 4177633"/>
                <a:gd name="connsiteY0" fmla="*/ 2524513 h 3387535"/>
                <a:gd name="connsiteX1" fmla="*/ 793054 w 4177633"/>
                <a:gd name="connsiteY1" fmla="*/ 556820 h 3387535"/>
                <a:gd name="connsiteX2" fmla="*/ 3096416 w 4177633"/>
                <a:gd name="connsiteY2" fmla="*/ 70681 h 3387535"/>
                <a:gd name="connsiteX3" fmla="*/ 4161286 w 4177633"/>
                <a:gd name="connsiteY3" fmla="*/ 1818459 h 3387535"/>
                <a:gd name="connsiteX4" fmla="*/ 3605703 w 4177633"/>
                <a:gd name="connsiteY4" fmla="*/ 2999077 h 3387535"/>
                <a:gd name="connsiteX5" fmla="*/ 1846349 w 4177633"/>
                <a:gd name="connsiteY5" fmla="*/ 3369468 h 3387535"/>
                <a:gd name="connsiteX6" fmla="*/ 40698 w 4177633"/>
                <a:gd name="connsiteY6" fmla="*/ 2524513 h 3387535"/>
                <a:gd name="connsiteX0" fmla="*/ 40698 w 4312412"/>
                <a:gd name="connsiteY0" fmla="*/ 2522143 h 3385525"/>
                <a:gd name="connsiteX1" fmla="*/ 793054 w 4312412"/>
                <a:gd name="connsiteY1" fmla="*/ 554450 h 3385525"/>
                <a:gd name="connsiteX2" fmla="*/ 3096416 w 4312412"/>
                <a:gd name="connsiteY2" fmla="*/ 68311 h 3385525"/>
                <a:gd name="connsiteX3" fmla="*/ 4300182 w 4312412"/>
                <a:gd name="connsiteY3" fmla="*/ 1781365 h 3385525"/>
                <a:gd name="connsiteX4" fmla="*/ 3605703 w 4312412"/>
                <a:gd name="connsiteY4" fmla="*/ 2996707 h 3385525"/>
                <a:gd name="connsiteX5" fmla="*/ 1846349 w 4312412"/>
                <a:gd name="connsiteY5" fmla="*/ 3367098 h 3385525"/>
                <a:gd name="connsiteX6" fmla="*/ 40698 w 4312412"/>
                <a:gd name="connsiteY6" fmla="*/ 2522143 h 3385525"/>
                <a:gd name="connsiteX0" fmla="*/ 40698 w 4300220"/>
                <a:gd name="connsiteY0" fmla="*/ 2522143 h 3385525"/>
                <a:gd name="connsiteX1" fmla="*/ 793054 w 4300220"/>
                <a:gd name="connsiteY1" fmla="*/ 554450 h 3385525"/>
                <a:gd name="connsiteX2" fmla="*/ 3096416 w 4300220"/>
                <a:gd name="connsiteY2" fmla="*/ 68311 h 3385525"/>
                <a:gd name="connsiteX3" fmla="*/ 4300182 w 4300220"/>
                <a:gd name="connsiteY3" fmla="*/ 1781365 h 3385525"/>
                <a:gd name="connsiteX4" fmla="*/ 3605703 w 4300220"/>
                <a:gd name="connsiteY4" fmla="*/ 2996707 h 3385525"/>
                <a:gd name="connsiteX5" fmla="*/ 1846349 w 4300220"/>
                <a:gd name="connsiteY5" fmla="*/ 3367098 h 3385525"/>
                <a:gd name="connsiteX6" fmla="*/ 40698 w 4300220"/>
                <a:gd name="connsiteY6" fmla="*/ 2522143 h 3385525"/>
                <a:gd name="connsiteX0" fmla="*/ 48631 w 4308153"/>
                <a:gd name="connsiteY0" fmla="*/ 2522143 h 3385525"/>
                <a:gd name="connsiteX1" fmla="*/ 800987 w 4308153"/>
                <a:gd name="connsiteY1" fmla="*/ 554450 h 3385525"/>
                <a:gd name="connsiteX2" fmla="*/ 3104349 w 4308153"/>
                <a:gd name="connsiteY2" fmla="*/ 68311 h 3385525"/>
                <a:gd name="connsiteX3" fmla="*/ 4308115 w 4308153"/>
                <a:gd name="connsiteY3" fmla="*/ 1781365 h 3385525"/>
                <a:gd name="connsiteX4" fmla="*/ 3613636 w 4308153"/>
                <a:gd name="connsiteY4" fmla="*/ 2996707 h 3385525"/>
                <a:gd name="connsiteX5" fmla="*/ 1854282 w 4308153"/>
                <a:gd name="connsiteY5" fmla="*/ 3367098 h 3385525"/>
                <a:gd name="connsiteX6" fmla="*/ 48631 w 4308153"/>
                <a:gd name="connsiteY6" fmla="*/ 2522143 h 3385525"/>
                <a:gd name="connsiteX0" fmla="*/ 48631 w 4308153"/>
                <a:gd name="connsiteY0" fmla="*/ 2522143 h 3369375"/>
                <a:gd name="connsiteX1" fmla="*/ 800987 w 4308153"/>
                <a:gd name="connsiteY1" fmla="*/ 554450 h 3369375"/>
                <a:gd name="connsiteX2" fmla="*/ 3104349 w 4308153"/>
                <a:gd name="connsiteY2" fmla="*/ 68311 h 3369375"/>
                <a:gd name="connsiteX3" fmla="*/ 4308115 w 4308153"/>
                <a:gd name="connsiteY3" fmla="*/ 1781365 h 3369375"/>
                <a:gd name="connsiteX4" fmla="*/ 3613636 w 4308153"/>
                <a:gd name="connsiteY4" fmla="*/ 2996707 h 3369375"/>
                <a:gd name="connsiteX5" fmla="*/ 1854282 w 4308153"/>
                <a:gd name="connsiteY5" fmla="*/ 3367098 h 3369375"/>
                <a:gd name="connsiteX6" fmla="*/ 48631 w 4308153"/>
                <a:gd name="connsiteY6" fmla="*/ 2522143 h 3369375"/>
                <a:gd name="connsiteX0" fmla="*/ 30000 w 4289526"/>
                <a:gd name="connsiteY0" fmla="*/ 2522143 h 3380816"/>
                <a:gd name="connsiteX1" fmla="*/ 782356 w 4289526"/>
                <a:gd name="connsiteY1" fmla="*/ 554450 h 3380816"/>
                <a:gd name="connsiteX2" fmla="*/ 3085718 w 4289526"/>
                <a:gd name="connsiteY2" fmla="*/ 68311 h 3380816"/>
                <a:gd name="connsiteX3" fmla="*/ 4289484 w 4289526"/>
                <a:gd name="connsiteY3" fmla="*/ 1781365 h 3380816"/>
                <a:gd name="connsiteX4" fmla="*/ 3595005 w 4289526"/>
                <a:gd name="connsiteY4" fmla="*/ 2996707 h 3380816"/>
                <a:gd name="connsiteX5" fmla="*/ 1638882 w 4289526"/>
                <a:gd name="connsiteY5" fmla="*/ 3378673 h 3380816"/>
                <a:gd name="connsiteX6" fmla="*/ 30000 w 4289526"/>
                <a:gd name="connsiteY6" fmla="*/ 2522143 h 3380816"/>
                <a:gd name="connsiteX0" fmla="*/ 26409 w 4285935"/>
                <a:gd name="connsiteY0" fmla="*/ 2522143 h 3380816"/>
                <a:gd name="connsiteX1" fmla="*/ 778765 w 4285935"/>
                <a:gd name="connsiteY1" fmla="*/ 554450 h 3380816"/>
                <a:gd name="connsiteX2" fmla="*/ 3082127 w 4285935"/>
                <a:gd name="connsiteY2" fmla="*/ 68311 h 3380816"/>
                <a:gd name="connsiteX3" fmla="*/ 4285893 w 4285935"/>
                <a:gd name="connsiteY3" fmla="*/ 1781365 h 3380816"/>
                <a:gd name="connsiteX4" fmla="*/ 3591414 w 4285935"/>
                <a:gd name="connsiteY4" fmla="*/ 2996707 h 3380816"/>
                <a:gd name="connsiteX5" fmla="*/ 1635291 w 4285935"/>
                <a:gd name="connsiteY5" fmla="*/ 3378673 h 3380816"/>
                <a:gd name="connsiteX6" fmla="*/ 26409 w 4285935"/>
                <a:gd name="connsiteY6" fmla="*/ 2522143 h 3380816"/>
                <a:gd name="connsiteX0" fmla="*/ 24557 w 4330382"/>
                <a:gd name="connsiteY0" fmla="*/ 2415903 h 3400291"/>
                <a:gd name="connsiteX1" fmla="*/ 823212 w 4330382"/>
                <a:gd name="connsiteY1" fmla="*/ 552382 h 3400291"/>
                <a:gd name="connsiteX2" fmla="*/ 3126574 w 4330382"/>
                <a:gd name="connsiteY2" fmla="*/ 66243 h 3400291"/>
                <a:gd name="connsiteX3" fmla="*/ 4330340 w 4330382"/>
                <a:gd name="connsiteY3" fmla="*/ 1779297 h 3400291"/>
                <a:gd name="connsiteX4" fmla="*/ 3635861 w 4330382"/>
                <a:gd name="connsiteY4" fmla="*/ 2994639 h 3400291"/>
                <a:gd name="connsiteX5" fmla="*/ 1679738 w 4330382"/>
                <a:gd name="connsiteY5" fmla="*/ 3376605 h 3400291"/>
                <a:gd name="connsiteX6" fmla="*/ 24557 w 4330382"/>
                <a:gd name="connsiteY6" fmla="*/ 2415903 h 3400291"/>
                <a:gd name="connsiteX0" fmla="*/ 46511 w 4352336"/>
                <a:gd name="connsiteY0" fmla="*/ 2415903 h 3400291"/>
                <a:gd name="connsiteX1" fmla="*/ 845166 w 4352336"/>
                <a:gd name="connsiteY1" fmla="*/ 552382 h 3400291"/>
                <a:gd name="connsiteX2" fmla="*/ 3148528 w 4352336"/>
                <a:gd name="connsiteY2" fmla="*/ 66243 h 3400291"/>
                <a:gd name="connsiteX3" fmla="*/ 4352294 w 4352336"/>
                <a:gd name="connsiteY3" fmla="*/ 1779297 h 3400291"/>
                <a:gd name="connsiteX4" fmla="*/ 3657815 w 4352336"/>
                <a:gd name="connsiteY4" fmla="*/ 2994639 h 3400291"/>
                <a:gd name="connsiteX5" fmla="*/ 1701692 w 4352336"/>
                <a:gd name="connsiteY5" fmla="*/ 3376605 h 3400291"/>
                <a:gd name="connsiteX6" fmla="*/ 46511 w 4352336"/>
                <a:gd name="connsiteY6" fmla="*/ 2415903 h 3400291"/>
                <a:gd name="connsiteX0" fmla="*/ 61435 w 4367260"/>
                <a:gd name="connsiteY0" fmla="*/ 2463364 h 3447752"/>
                <a:gd name="connsiteX1" fmla="*/ 860090 w 4367260"/>
                <a:gd name="connsiteY1" fmla="*/ 599843 h 3447752"/>
                <a:gd name="connsiteX2" fmla="*/ 3163452 w 4367260"/>
                <a:gd name="connsiteY2" fmla="*/ 113704 h 3447752"/>
                <a:gd name="connsiteX3" fmla="*/ 4367218 w 4367260"/>
                <a:gd name="connsiteY3" fmla="*/ 1826758 h 3447752"/>
                <a:gd name="connsiteX4" fmla="*/ 3672739 w 4367260"/>
                <a:gd name="connsiteY4" fmla="*/ 3042100 h 3447752"/>
                <a:gd name="connsiteX5" fmla="*/ 1716616 w 4367260"/>
                <a:gd name="connsiteY5" fmla="*/ 3424066 h 3447752"/>
                <a:gd name="connsiteX6" fmla="*/ 61435 w 4367260"/>
                <a:gd name="connsiteY6" fmla="*/ 2463364 h 3447752"/>
                <a:gd name="connsiteX0" fmla="*/ 54059 w 4359884"/>
                <a:gd name="connsiteY0" fmla="*/ 2424805 h 3409193"/>
                <a:gd name="connsiteX1" fmla="*/ 852714 w 4359884"/>
                <a:gd name="connsiteY1" fmla="*/ 561284 h 3409193"/>
                <a:gd name="connsiteX2" fmla="*/ 3156076 w 4359884"/>
                <a:gd name="connsiteY2" fmla="*/ 75145 h 3409193"/>
                <a:gd name="connsiteX3" fmla="*/ 4359842 w 4359884"/>
                <a:gd name="connsiteY3" fmla="*/ 1788199 h 3409193"/>
                <a:gd name="connsiteX4" fmla="*/ 3665363 w 4359884"/>
                <a:gd name="connsiteY4" fmla="*/ 3003541 h 3409193"/>
                <a:gd name="connsiteX5" fmla="*/ 1709240 w 4359884"/>
                <a:gd name="connsiteY5" fmla="*/ 3385507 h 3409193"/>
                <a:gd name="connsiteX6" fmla="*/ 54059 w 4359884"/>
                <a:gd name="connsiteY6" fmla="*/ 2424805 h 3409193"/>
                <a:gd name="connsiteX0" fmla="*/ 29571 w 4335396"/>
                <a:gd name="connsiteY0" fmla="*/ 2448790 h 3433178"/>
                <a:gd name="connsiteX1" fmla="*/ 862950 w 4335396"/>
                <a:gd name="connsiteY1" fmla="*/ 492672 h 3433178"/>
                <a:gd name="connsiteX2" fmla="*/ 3131588 w 4335396"/>
                <a:gd name="connsiteY2" fmla="*/ 99130 h 3433178"/>
                <a:gd name="connsiteX3" fmla="*/ 4335354 w 4335396"/>
                <a:gd name="connsiteY3" fmla="*/ 1812184 h 3433178"/>
                <a:gd name="connsiteX4" fmla="*/ 3640875 w 4335396"/>
                <a:gd name="connsiteY4" fmla="*/ 3027526 h 3433178"/>
                <a:gd name="connsiteX5" fmla="*/ 1684752 w 4335396"/>
                <a:gd name="connsiteY5" fmla="*/ 3409492 h 3433178"/>
                <a:gd name="connsiteX6" fmla="*/ 29571 w 4335396"/>
                <a:gd name="connsiteY6" fmla="*/ 2448790 h 3433178"/>
                <a:gd name="connsiteX0" fmla="*/ 37140 w 4342965"/>
                <a:gd name="connsiteY0" fmla="*/ 2448790 h 3433178"/>
                <a:gd name="connsiteX1" fmla="*/ 870519 w 4342965"/>
                <a:gd name="connsiteY1" fmla="*/ 492672 h 3433178"/>
                <a:gd name="connsiteX2" fmla="*/ 3139157 w 4342965"/>
                <a:gd name="connsiteY2" fmla="*/ 99130 h 3433178"/>
                <a:gd name="connsiteX3" fmla="*/ 4342923 w 4342965"/>
                <a:gd name="connsiteY3" fmla="*/ 1812184 h 3433178"/>
                <a:gd name="connsiteX4" fmla="*/ 3648444 w 4342965"/>
                <a:gd name="connsiteY4" fmla="*/ 3027526 h 3433178"/>
                <a:gd name="connsiteX5" fmla="*/ 1692321 w 4342965"/>
                <a:gd name="connsiteY5" fmla="*/ 3409492 h 3433178"/>
                <a:gd name="connsiteX6" fmla="*/ 37140 w 4342965"/>
                <a:gd name="connsiteY6" fmla="*/ 2448790 h 3433178"/>
                <a:gd name="connsiteX0" fmla="*/ 33310 w 4339135"/>
                <a:gd name="connsiteY0" fmla="*/ 2448790 h 3433178"/>
                <a:gd name="connsiteX1" fmla="*/ 866689 w 4339135"/>
                <a:gd name="connsiteY1" fmla="*/ 492672 h 3433178"/>
                <a:gd name="connsiteX2" fmla="*/ 3135327 w 4339135"/>
                <a:gd name="connsiteY2" fmla="*/ 99130 h 3433178"/>
                <a:gd name="connsiteX3" fmla="*/ 4339093 w 4339135"/>
                <a:gd name="connsiteY3" fmla="*/ 1812184 h 3433178"/>
                <a:gd name="connsiteX4" fmla="*/ 3644614 w 4339135"/>
                <a:gd name="connsiteY4" fmla="*/ 3027526 h 3433178"/>
                <a:gd name="connsiteX5" fmla="*/ 1688491 w 4339135"/>
                <a:gd name="connsiteY5" fmla="*/ 3409492 h 3433178"/>
                <a:gd name="connsiteX6" fmla="*/ 33310 w 4339135"/>
                <a:gd name="connsiteY6" fmla="*/ 2448790 h 3433178"/>
                <a:gd name="connsiteX0" fmla="*/ 33310 w 4339135"/>
                <a:gd name="connsiteY0" fmla="*/ 2448790 h 3410712"/>
                <a:gd name="connsiteX1" fmla="*/ 866689 w 4339135"/>
                <a:gd name="connsiteY1" fmla="*/ 492672 h 3410712"/>
                <a:gd name="connsiteX2" fmla="*/ 3135327 w 4339135"/>
                <a:gd name="connsiteY2" fmla="*/ 99130 h 3410712"/>
                <a:gd name="connsiteX3" fmla="*/ 4339093 w 4339135"/>
                <a:gd name="connsiteY3" fmla="*/ 1812184 h 3410712"/>
                <a:gd name="connsiteX4" fmla="*/ 3644614 w 4339135"/>
                <a:gd name="connsiteY4" fmla="*/ 3027526 h 3410712"/>
                <a:gd name="connsiteX5" fmla="*/ 1688491 w 4339135"/>
                <a:gd name="connsiteY5" fmla="*/ 3409492 h 3410712"/>
                <a:gd name="connsiteX6" fmla="*/ 33310 w 4339135"/>
                <a:gd name="connsiteY6" fmla="*/ 2448790 h 3410712"/>
                <a:gd name="connsiteX0" fmla="*/ 14742 w 4320578"/>
                <a:gd name="connsiteY0" fmla="*/ 2448790 h 3376274"/>
                <a:gd name="connsiteX1" fmla="*/ 848121 w 4320578"/>
                <a:gd name="connsiteY1" fmla="*/ 492672 h 3376274"/>
                <a:gd name="connsiteX2" fmla="*/ 3116759 w 4320578"/>
                <a:gd name="connsiteY2" fmla="*/ 99130 h 3376274"/>
                <a:gd name="connsiteX3" fmla="*/ 4320525 w 4320578"/>
                <a:gd name="connsiteY3" fmla="*/ 1812184 h 3376274"/>
                <a:gd name="connsiteX4" fmla="*/ 3626046 w 4320578"/>
                <a:gd name="connsiteY4" fmla="*/ 3027526 h 3376274"/>
                <a:gd name="connsiteX5" fmla="*/ 1368981 w 4320578"/>
                <a:gd name="connsiteY5" fmla="*/ 3374768 h 3376274"/>
                <a:gd name="connsiteX6" fmla="*/ 14742 w 4320578"/>
                <a:gd name="connsiteY6" fmla="*/ 2448790 h 3376274"/>
                <a:gd name="connsiteX0" fmla="*/ 14742 w 4320578"/>
                <a:gd name="connsiteY0" fmla="*/ 2448790 h 3374865"/>
                <a:gd name="connsiteX1" fmla="*/ 848121 w 4320578"/>
                <a:gd name="connsiteY1" fmla="*/ 492672 h 3374865"/>
                <a:gd name="connsiteX2" fmla="*/ 3116759 w 4320578"/>
                <a:gd name="connsiteY2" fmla="*/ 99130 h 3374865"/>
                <a:gd name="connsiteX3" fmla="*/ 4320525 w 4320578"/>
                <a:gd name="connsiteY3" fmla="*/ 1812184 h 3374865"/>
                <a:gd name="connsiteX4" fmla="*/ 3626046 w 4320578"/>
                <a:gd name="connsiteY4" fmla="*/ 3027526 h 3374865"/>
                <a:gd name="connsiteX5" fmla="*/ 1368981 w 4320578"/>
                <a:gd name="connsiteY5" fmla="*/ 3374768 h 3374865"/>
                <a:gd name="connsiteX6" fmla="*/ 14742 w 4320578"/>
                <a:gd name="connsiteY6" fmla="*/ 2448790 h 3374865"/>
                <a:gd name="connsiteX0" fmla="*/ 14742 w 4320578"/>
                <a:gd name="connsiteY0" fmla="*/ 2448790 h 3374943"/>
                <a:gd name="connsiteX1" fmla="*/ 848121 w 4320578"/>
                <a:gd name="connsiteY1" fmla="*/ 492672 h 3374943"/>
                <a:gd name="connsiteX2" fmla="*/ 3116759 w 4320578"/>
                <a:gd name="connsiteY2" fmla="*/ 99130 h 3374943"/>
                <a:gd name="connsiteX3" fmla="*/ 4320525 w 4320578"/>
                <a:gd name="connsiteY3" fmla="*/ 1812184 h 3374943"/>
                <a:gd name="connsiteX4" fmla="*/ 3626046 w 4320578"/>
                <a:gd name="connsiteY4" fmla="*/ 3027526 h 3374943"/>
                <a:gd name="connsiteX5" fmla="*/ 1368981 w 4320578"/>
                <a:gd name="connsiteY5" fmla="*/ 3374768 h 3374943"/>
                <a:gd name="connsiteX6" fmla="*/ 14742 w 4320578"/>
                <a:gd name="connsiteY6" fmla="*/ 2448790 h 3374943"/>
                <a:gd name="connsiteX0" fmla="*/ 21262 w 4327098"/>
                <a:gd name="connsiteY0" fmla="*/ 2483030 h 3409183"/>
                <a:gd name="connsiteX1" fmla="*/ 854641 w 4327098"/>
                <a:gd name="connsiteY1" fmla="*/ 526912 h 3409183"/>
                <a:gd name="connsiteX2" fmla="*/ 3123279 w 4327098"/>
                <a:gd name="connsiteY2" fmla="*/ 133370 h 3409183"/>
                <a:gd name="connsiteX3" fmla="*/ 4327045 w 4327098"/>
                <a:gd name="connsiteY3" fmla="*/ 1846424 h 3409183"/>
                <a:gd name="connsiteX4" fmla="*/ 3632566 w 4327098"/>
                <a:gd name="connsiteY4" fmla="*/ 3061766 h 3409183"/>
                <a:gd name="connsiteX5" fmla="*/ 1375501 w 4327098"/>
                <a:gd name="connsiteY5" fmla="*/ 3409008 h 3409183"/>
                <a:gd name="connsiteX6" fmla="*/ 21262 w 4327098"/>
                <a:gd name="connsiteY6" fmla="*/ 2483030 h 3409183"/>
                <a:gd name="connsiteX0" fmla="*/ 21262 w 4327098"/>
                <a:gd name="connsiteY0" fmla="*/ 2493216 h 3419369"/>
                <a:gd name="connsiteX1" fmla="*/ 854641 w 4327098"/>
                <a:gd name="connsiteY1" fmla="*/ 537098 h 3419369"/>
                <a:gd name="connsiteX2" fmla="*/ 3123279 w 4327098"/>
                <a:gd name="connsiteY2" fmla="*/ 143556 h 3419369"/>
                <a:gd name="connsiteX3" fmla="*/ 4327045 w 4327098"/>
                <a:gd name="connsiteY3" fmla="*/ 1856610 h 3419369"/>
                <a:gd name="connsiteX4" fmla="*/ 3632566 w 4327098"/>
                <a:gd name="connsiteY4" fmla="*/ 3071952 h 3419369"/>
                <a:gd name="connsiteX5" fmla="*/ 1375501 w 4327098"/>
                <a:gd name="connsiteY5" fmla="*/ 3419194 h 3419369"/>
                <a:gd name="connsiteX6" fmla="*/ 21262 w 4327098"/>
                <a:gd name="connsiteY6" fmla="*/ 2493216 h 3419369"/>
                <a:gd name="connsiteX0" fmla="*/ 11856 w 4331885"/>
                <a:gd name="connsiteY0" fmla="*/ 2476047 h 3402200"/>
                <a:gd name="connsiteX1" fmla="*/ 845235 w 4331885"/>
                <a:gd name="connsiteY1" fmla="*/ 519929 h 3402200"/>
                <a:gd name="connsiteX2" fmla="*/ 3125448 w 4331885"/>
                <a:gd name="connsiteY2" fmla="*/ 91663 h 3402200"/>
                <a:gd name="connsiteX3" fmla="*/ 4317639 w 4331885"/>
                <a:gd name="connsiteY3" fmla="*/ 1839441 h 3402200"/>
                <a:gd name="connsiteX4" fmla="*/ 3623160 w 4331885"/>
                <a:gd name="connsiteY4" fmla="*/ 3054783 h 3402200"/>
                <a:gd name="connsiteX5" fmla="*/ 1366095 w 4331885"/>
                <a:gd name="connsiteY5" fmla="*/ 3402025 h 3402200"/>
                <a:gd name="connsiteX6" fmla="*/ 11856 w 4331885"/>
                <a:gd name="connsiteY6" fmla="*/ 2476047 h 3402200"/>
                <a:gd name="connsiteX0" fmla="*/ 11856 w 4317652"/>
                <a:gd name="connsiteY0" fmla="*/ 2476047 h 3402200"/>
                <a:gd name="connsiteX1" fmla="*/ 845235 w 4317652"/>
                <a:gd name="connsiteY1" fmla="*/ 519929 h 3402200"/>
                <a:gd name="connsiteX2" fmla="*/ 3125448 w 4317652"/>
                <a:gd name="connsiteY2" fmla="*/ 91663 h 3402200"/>
                <a:gd name="connsiteX3" fmla="*/ 4317639 w 4317652"/>
                <a:gd name="connsiteY3" fmla="*/ 1839441 h 3402200"/>
                <a:gd name="connsiteX4" fmla="*/ 3623160 w 4317652"/>
                <a:gd name="connsiteY4" fmla="*/ 3054783 h 3402200"/>
                <a:gd name="connsiteX5" fmla="*/ 1366095 w 4317652"/>
                <a:gd name="connsiteY5" fmla="*/ 3402025 h 3402200"/>
                <a:gd name="connsiteX6" fmla="*/ 11856 w 4317652"/>
                <a:gd name="connsiteY6" fmla="*/ 2476047 h 3402200"/>
                <a:gd name="connsiteX0" fmla="*/ 11856 w 4332862"/>
                <a:gd name="connsiteY0" fmla="*/ 2476047 h 3440841"/>
                <a:gd name="connsiteX1" fmla="*/ 845235 w 4332862"/>
                <a:gd name="connsiteY1" fmla="*/ 519929 h 3440841"/>
                <a:gd name="connsiteX2" fmla="*/ 3125448 w 4332862"/>
                <a:gd name="connsiteY2" fmla="*/ 91663 h 3440841"/>
                <a:gd name="connsiteX3" fmla="*/ 4317639 w 4332862"/>
                <a:gd name="connsiteY3" fmla="*/ 1839441 h 3440841"/>
                <a:gd name="connsiteX4" fmla="*/ 3634735 w 4332862"/>
                <a:gd name="connsiteY4" fmla="*/ 3124231 h 3440841"/>
                <a:gd name="connsiteX5" fmla="*/ 1366095 w 4332862"/>
                <a:gd name="connsiteY5" fmla="*/ 3402025 h 3440841"/>
                <a:gd name="connsiteX6" fmla="*/ 11856 w 4332862"/>
                <a:gd name="connsiteY6" fmla="*/ 2476047 h 3440841"/>
                <a:gd name="connsiteX0" fmla="*/ 11856 w 4332862"/>
                <a:gd name="connsiteY0" fmla="*/ 2476047 h 3436020"/>
                <a:gd name="connsiteX1" fmla="*/ 845235 w 4332862"/>
                <a:gd name="connsiteY1" fmla="*/ 519929 h 3436020"/>
                <a:gd name="connsiteX2" fmla="*/ 3125448 w 4332862"/>
                <a:gd name="connsiteY2" fmla="*/ 91663 h 3436020"/>
                <a:gd name="connsiteX3" fmla="*/ 4317639 w 4332862"/>
                <a:gd name="connsiteY3" fmla="*/ 1839441 h 3436020"/>
                <a:gd name="connsiteX4" fmla="*/ 3634735 w 4332862"/>
                <a:gd name="connsiteY4" fmla="*/ 3124231 h 3436020"/>
                <a:gd name="connsiteX5" fmla="*/ 1366095 w 4332862"/>
                <a:gd name="connsiteY5" fmla="*/ 3402025 h 3436020"/>
                <a:gd name="connsiteX6" fmla="*/ 11856 w 4332862"/>
                <a:gd name="connsiteY6" fmla="*/ 2476047 h 3436020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30455"/>
                <a:gd name="connsiteY0" fmla="*/ 2476047 h 3466944"/>
                <a:gd name="connsiteX1" fmla="*/ 842294 w 4330455"/>
                <a:gd name="connsiteY1" fmla="*/ 519929 h 3466944"/>
                <a:gd name="connsiteX2" fmla="*/ 3122507 w 4330455"/>
                <a:gd name="connsiteY2" fmla="*/ 91663 h 3466944"/>
                <a:gd name="connsiteX3" fmla="*/ 4314698 w 4330455"/>
                <a:gd name="connsiteY3" fmla="*/ 1839441 h 3466944"/>
                <a:gd name="connsiteX4" fmla="*/ 3631794 w 4330455"/>
                <a:gd name="connsiteY4" fmla="*/ 3124231 h 3466944"/>
                <a:gd name="connsiteX5" fmla="*/ 1282131 w 4330455"/>
                <a:gd name="connsiteY5" fmla="*/ 3436749 h 3466944"/>
                <a:gd name="connsiteX6" fmla="*/ 8915 w 4330455"/>
                <a:gd name="connsiteY6" fmla="*/ 2476047 h 3466944"/>
                <a:gd name="connsiteX0" fmla="*/ 8915 w 4319067"/>
                <a:gd name="connsiteY0" fmla="*/ 2476047 h 3466944"/>
                <a:gd name="connsiteX1" fmla="*/ 842294 w 4319067"/>
                <a:gd name="connsiteY1" fmla="*/ 519929 h 3466944"/>
                <a:gd name="connsiteX2" fmla="*/ 3122507 w 4319067"/>
                <a:gd name="connsiteY2" fmla="*/ 91663 h 3466944"/>
                <a:gd name="connsiteX3" fmla="*/ 4314698 w 4319067"/>
                <a:gd name="connsiteY3" fmla="*/ 1839441 h 3466944"/>
                <a:gd name="connsiteX4" fmla="*/ 3631794 w 4319067"/>
                <a:gd name="connsiteY4" fmla="*/ 3124231 h 3466944"/>
                <a:gd name="connsiteX5" fmla="*/ 1282131 w 4319067"/>
                <a:gd name="connsiteY5" fmla="*/ 3436749 h 3466944"/>
                <a:gd name="connsiteX6" fmla="*/ 8915 w 4319067"/>
                <a:gd name="connsiteY6" fmla="*/ 2476047 h 3466944"/>
                <a:gd name="connsiteX0" fmla="*/ 8584 w 4335647"/>
                <a:gd name="connsiteY0" fmla="*/ 2434019 h 3424916"/>
                <a:gd name="connsiteX1" fmla="*/ 841963 w 4335647"/>
                <a:gd name="connsiteY1" fmla="*/ 477901 h 3424916"/>
                <a:gd name="connsiteX2" fmla="*/ 3010912 w 4335647"/>
                <a:gd name="connsiteY2" fmla="*/ 99325 h 3424916"/>
                <a:gd name="connsiteX3" fmla="*/ 4314367 w 4335647"/>
                <a:gd name="connsiteY3" fmla="*/ 1797413 h 3424916"/>
                <a:gd name="connsiteX4" fmla="*/ 3631463 w 4335647"/>
                <a:gd name="connsiteY4" fmla="*/ 3082203 h 3424916"/>
                <a:gd name="connsiteX5" fmla="*/ 1281800 w 4335647"/>
                <a:gd name="connsiteY5" fmla="*/ 3394721 h 3424916"/>
                <a:gd name="connsiteX6" fmla="*/ 8584 w 4335647"/>
                <a:gd name="connsiteY6" fmla="*/ 2434019 h 3424916"/>
                <a:gd name="connsiteX0" fmla="*/ 8584 w 4335647"/>
                <a:gd name="connsiteY0" fmla="*/ 2416721 h 3407618"/>
                <a:gd name="connsiteX1" fmla="*/ 841963 w 4335647"/>
                <a:gd name="connsiteY1" fmla="*/ 460603 h 3407618"/>
                <a:gd name="connsiteX2" fmla="*/ 3010912 w 4335647"/>
                <a:gd name="connsiteY2" fmla="*/ 82027 h 3407618"/>
                <a:gd name="connsiteX3" fmla="*/ 4314367 w 4335647"/>
                <a:gd name="connsiteY3" fmla="*/ 1780115 h 3407618"/>
                <a:gd name="connsiteX4" fmla="*/ 3631463 w 4335647"/>
                <a:gd name="connsiteY4" fmla="*/ 3064905 h 3407618"/>
                <a:gd name="connsiteX5" fmla="*/ 1281800 w 4335647"/>
                <a:gd name="connsiteY5" fmla="*/ 3377423 h 3407618"/>
                <a:gd name="connsiteX6" fmla="*/ 8584 w 4335647"/>
                <a:gd name="connsiteY6" fmla="*/ 2416721 h 3407618"/>
                <a:gd name="connsiteX0" fmla="*/ 8584 w 4321771"/>
                <a:gd name="connsiteY0" fmla="*/ 2416721 h 3407618"/>
                <a:gd name="connsiteX1" fmla="*/ 841963 w 4321771"/>
                <a:gd name="connsiteY1" fmla="*/ 460603 h 3407618"/>
                <a:gd name="connsiteX2" fmla="*/ 3010912 w 4321771"/>
                <a:gd name="connsiteY2" fmla="*/ 82027 h 3407618"/>
                <a:gd name="connsiteX3" fmla="*/ 4314367 w 4321771"/>
                <a:gd name="connsiteY3" fmla="*/ 1780115 h 3407618"/>
                <a:gd name="connsiteX4" fmla="*/ 3631463 w 4321771"/>
                <a:gd name="connsiteY4" fmla="*/ 3064905 h 3407618"/>
                <a:gd name="connsiteX5" fmla="*/ 1281800 w 4321771"/>
                <a:gd name="connsiteY5" fmla="*/ 3377423 h 3407618"/>
                <a:gd name="connsiteX6" fmla="*/ 8584 w 4321771"/>
                <a:gd name="connsiteY6" fmla="*/ 2416721 h 3407618"/>
                <a:gd name="connsiteX0" fmla="*/ 8584 w 4292106"/>
                <a:gd name="connsiteY0" fmla="*/ 2420334 h 3412135"/>
                <a:gd name="connsiteX1" fmla="*/ 841963 w 4292106"/>
                <a:gd name="connsiteY1" fmla="*/ 464216 h 3412135"/>
                <a:gd name="connsiteX2" fmla="*/ 3010912 w 4292106"/>
                <a:gd name="connsiteY2" fmla="*/ 85640 h 3412135"/>
                <a:gd name="connsiteX3" fmla="*/ 4284023 w 4292106"/>
                <a:gd name="connsiteY3" fmla="*/ 1734036 h 3412135"/>
                <a:gd name="connsiteX4" fmla="*/ 3631463 w 4292106"/>
                <a:gd name="connsiteY4" fmla="*/ 3068518 h 3412135"/>
                <a:gd name="connsiteX5" fmla="*/ 1281800 w 4292106"/>
                <a:gd name="connsiteY5" fmla="*/ 3381036 h 3412135"/>
                <a:gd name="connsiteX6" fmla="*/ 8584 w 4292106"/>
                <a:gd name="connsiteY6" fmla="*/ 2420334 h 3412135"/>
                <a:gd name="connsiteX0" fmla="*/ 8584 w 4292106"/>
                <a:gd name="connsiteY0" fmla="*/ 2386061 h 3377862"/>
                <a:gd name="connsiteX1" fmla="*/ 841963 w 4292106"/>
                <a:gd name="connsiteY1" fmla="*/ 429943 h 3377862"/>
                <a:gd name="connsiteX2" fmla="*/ 3010912 w 4292106"/>
                <a:gd name="connsiteY2" fmla="*/ 51367 h 3377862"/>
                <a:gd name="connsiteX3" fmla="*/ 4284023 w 4292106"/>
                <a:gd name="connsiteY3" fmla="*/ 1699763 h 3377862"/>
                <a:gd name="connsiteX4" fmla="*/ 3631463 w 4292106"/>
                <a:gd name="connsiteY4" fmla="*/ 3034245 h 3377862"/>
                <a:gd name="connsiteX5" fmla="*/ 1281800 w 4292106"/>
                <a:gd name="connsiteY5" fmla="*/ 3346763 h 3377862"/>
                <a:gd name="connsiteX6" fmla="*/ 8584 w 4292106"/>
                <a:gd name="connsiteY6" fmla="*/ 2386061 h 3377862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8249 w 4313077"/>
                <a:gd name="connsiteY0" fmla="*/ 2352462 h 3344263"/>
                <a:gd name="connsiteX1" fmla="*/ 841628 w 4313077"/>
                <a:gd name="connsiteY1" fmla="*/ 396344 h 3344263"/>
                <a:gd name="connsiteX2" fmla="*/ 2889197 w 4313077"/>
                <a:gd name="connsiteY2" fmla="*/ 57520 h 3344263"/>
                <a:gd name="connsiteX3" fmla="*/ 4283688 w 4313077"/>
                <a:gd name="connsiteY3" fmla="*/ 1666164 h 3344263"/>
                <a:gd name="connsiteX4" fmla="*/ 3631128 w 4313077"/>
                <a:gd name="connsiteY4" fmla="*/ 3000646 h 3344263"/>
                <a:gd name="connsiteX5" fmla="*/ 1281465 w 4313077"/>
                <a:gd name="connsiteY5" fmla="*/ 3313164 h 3344263"/>
                <a:gd name="connsiteX6" fmla="*/ 8249 w 4313077"/>
                <a:gd name="connsiteY6" fmla="*/ 2352462 h 3344263"/>
                <a:gd name="connsiteX0" fmla="*/ 5657 w 4310485"/>
                <a:gd name="connsiteY0" fmla="*/ 2374120 h 3365921"/>
                <a:gd name="connsiteX1" fmla="*/ 899725 w 4310485"/>
                <a:gd name="connsiteY1" fmla="*/ 467693 h 3365921"/>
                <a:gd name="connsiteX2" fmla="*/ 2886605 w 4310485"/>
                <a:gd name="connsiteY2" fmla="*/ 79178 h 3365921"/>
                <a:gd name="connsiteX3" fmla="*/ 4281096 w 4310485"/>
                <a:gd name="connsiteY3" fmla="*/ 1687822 h 3365921"/>
                <a:gd name="connsiteX4" fmla="*/ 3628536 w 4310485"/>
                <a:gd name="connsiteY4" fmla="*/ 3022304 h 3365921"/>
                <a:gd name="connsiteX5" fmla="*/ 1278873 w 4310485"/>
                <a:gd name="connsiteY5" fmla="*/ 3334822 h 3365921"/>
                <a:gd name="connsiteX6" fmla="*/ 5657 w 4310485"/>
                <a:gd name="connsiteY6" fmla="*/ 2374120 h 3365921"/>
                <a:gd name="connsiteX0" fmla="*/ 5656 w 4310484"/>
                <a:gd name="connsiteY0" fmla="*/ 2361334 h 3353135"/>
                <a:gd name="connsiteX1" fmla="*/ 899724 w 4310484"/>
                <a:gd name="connsiteY1" fmla="*/ 454907 h 3353135"/>
                <a:gd name="connsiteX2" fmla="*/ 2886604 w 4310484"/>
                <a:gd name="connsiteY2" fmla="*/ 66392 h 3353135"/>
                <a:gd name="connsiteX3" fmla="*/ 4281095 w 4310484"/>
                <a:gd name="connsiteY3" fmla="*/ 1675036 h 3353135"/>
                <a:gd name="connsiteX4" fmla="*/ 3628535 w 4310484"/>
                <a:gd name="connsiteY4" fmla="*/ 3009518 h 3353135"/>
                <a:gd name="connsiteX5" fmla="*/ 1278872 w 4310484"/>
                <a:gd name="connsiteY5" fmla="*/ 3322036 h 3353135"/>
                <a:gd name="connsiteX6" fmla="*/ 5656 w 4310484"/>
                <a:gd name="connsiteY6" fmla="*/ 2361334 h 3353135"/>
                <a:gd name="connsiteX0" fmla="*/ 6033 w 4270402"/>
                <a:gd name="connsiteY0" fmla="*/ 2371521 h 3357377"/>
                <a:gd name="connsiteX1" fmla="*/ 859642 w 4270402"/>
                <a:gd name="connsiteY1" fmla="*/ 455156 h 3357377"/>
                <a:gd name="connsiteX2" fmla="*/ 2846522 w 4270402"/>
                <a:gd name="connsiteY2" fmla="*/ 66641 h 3357377"/>
                <a:gd name="connsiteX3" fmla="*/ 4241013 w 4270402"/>
                <a:gd name="connsiteY3" fmla="*/ 1675285 h 3357377"/>
                <a:gd name="connsiteX4" fmla="*/ 3588453 w 4270402"/>
                <a:gd name="connsiteY4" fmla="*/ 3009767 h 3357377"/>
                <a:gd name="connsiteX5" fmla="*/ 1238790 w 4270402"/>
                <a:gd name="connsiteY5" fmla="*/ 3322285 h 3357377"/>
                <a:gd name="connsiteX6" fmla="*/ 6033 w 4270402"/>
                <a:gd name="connsiteY6" fmla="*/ 2371521 h 3357377"/>
                <a:gd name="connsiteX0" fmla="*/ 4420 w 4268789"/>
                <a:gd name="connsiteY0" fmla="*/ 2371521 h 3357377"/>
                <a:gd name="connsiteX1" fmla="*/ 858029 w 4268789"/>
                <a:gd name="connsiteY1" fmla="*/ 455156 h 3357377"/>
                <a:gd name="connsiteX2" fmla="*/ 2844909 w 4268789"/>
                <a:gd name="connsiteY2" fmla="*/ 66641 h 3357377"/>
                <a:gd name="connsiteX3" fmla="*/ 4239400 w 4268789"/>
                <a:gd name="connsiteY3" fmla="*/ 1675285 h 3357377"/>
                <a:gd name="connsiteX4" fmla="*/ 3586840 w 4268789"/>
                <a:gd name="connsiteY4" fmla="*/ 3009767 h 3357377"/>
                <a:gd name="connsiteX5" fmla="*/ 1237177 w 4268789"/>
                <a:gd name="connsiteY5" fmla="*/ 3322285 h 3357377"/>
                <a:gd name="connsiteX6" fmla="*/ 4420 w 4268789"/>
                <a:gd name="connsiteY6" fmla="*/ 2371521 h 3357377"/>
                <a:gd name="connsiteX0" fmla="*/ 3689 w 4269070"/>
                <a:gd name="connsiteY0" fmla="*/ 2371521 h 3322465"/>
                <a:gd name="connsiteX1" fmla="*/ 857298 w 4269070"/>
                <a:gd name="connsiteY1" fmla="*/ 455156 h 3322465"/>
                <a:gd name="connsiteX2" fmla="*/ 2844178 w 4269070"/>
                <a:gd name="connsiteY2" fmla="*/ 66641 h 3322465"/>
                <a:gd name="connsiteX3" fmla="*/ 4238669 w 4269070"/>
                <a:gd name="connsiteY3" fmla="*/ 1675285 h 3322465"/>
                <a:gd name="connsiteX4" fmla="*/ 3586109 w 4269070"/>
                <a:gd name="connsiteY4" fmla="*/ 3009767 h 3322465"/>
                <a:gd name="connsiteX5" fmla="*/ 1145411 w 4269070"/>
                <a:gd name="connsiteY5" fmla="*/ 3282532 h 3322465"/>
                <a:gd name="connsiteX6" fmla="*/ 3689 w 4269070"/>
                <a:gd name="connsiteY6" fmla="*/ 2371521 h 3322465"/>
                <a:gd name="connsiteX0" fmla="*/ 3689 w 4269070"/>
                <a:gd name="connsiteY0" fmla="*/ 2371521 h 3314096"/>
                <a:gd name="connsiteX1" fmla="*/ 857298 w 4269070"/>
                <a:gd name="connsiteY1" fmla="*/ 455156 h 3314096"/>
                <a:gd name="connsiteX2" fmla="*/ 2844178 w 4269070"/>
                <a:gd name="connsiteY2" fmla="*/ 66641 h 3314096"/>
                <a:gd name="connsiteX3" fmla="*/ 4238669 w 4269070"/>
                <a:gd name="connsiteY3" fmla="*/ 1675285 h 3314096"/>
                <a:gd name="connsiteX4" fmla="*/ 3586109 w 4269070"/>
                <a:gd name="connsiteY4" fmla="*/ 3009767 h 3314096"/>
                <a:gd name="connsiteX5" fmla="*/ 1145411 w 4269070"/>
                <a:gd name="connsiteY5" fmla="*/ 3282532 h 3314096"/>
                <a:gd name="connsiteX6" fmla="*/ 3689 w 4269070"/>
                <a:gd name="connsiteY6" fmla="*/ 2371521 h 3314096"/>
                <a:gd name="connsiteX0" fmla="*/ 1663 w 4268237"/>
                <a:gd name="connsiteY0" fmla="*/ 2371521 h 3322819"/>
                <a:gd name="connsiteX1" fmla="*/ 855272 w 4268237"/>
                <a:gd name="connsiteY1" fmla="*/ 455156 h 3322819"/>
                <a:gd name="connsiteX2" fmla="*/ 2842152 w 4268237"/>
                <a:gd name="connsiteY2" fmla="*/ 66641 h 3322819"/>
                <a:gd name="connsiteX3" fmla="*/ 4236643 w 4268237"/>
                <a:gd name="connsiteY3" fmla="*/ 1675285 h 3322819"/>
                <a:gd name="connsiteX4" fmla="*/ 3584083 w 4268237"/>
                <a:gd name="connsiteY4" fmla="*/ 3009767 h 3322819"/>
                <a:gd name="connsiteX5" fmla="*/ 1042236 w 4268237"/>
                <a:gd name="connsiteY5" fmla="*/ 3292471 h 3322819"/>
                <a:gd name="connsiteX6" fmla="*/ 1663 w 4268237"/>
                <a:gd name="connsiteY6" fmla="*/ 2371521 h 3322819"/>
                <a:gd name="connsiteX0" fmla="*/ 224 w 4266798"/>
                <a:gd name="connsiteY0" fmla="*/ 2371521 h 3322819"/>
                <a:gd name="connsiteX1" fmla="*/ 853833 w 4266798"/>
                <a:gd name="connsiteY1" fmla="*/ 455156 h 3322819"/>
                <a:gd name="connsiteX2" fmla="*/ 2840713 w 4266798"/>
                <a:gd name="connsiteY2" fmla="*/ 66641 h 3322819"/>
                <a:gd name="connsiteX3" fmla="*/ 4235204 w 4266798"/>
                <a:gd name="connsiteY3" fmla="*/ 1675285 h 3322819"/>
                <a:gd name="connsiteX4" fmla="*/ 3582644 w 4266798"/>
                <a:gd name="connsiteY4" fmla="*/ 3009767 h 3322819"/>
                <a:gd name="connsiteX5" fmla="*/ 1040797 w 4266798"/>
                <a:gd name="connsiteY5" fmla="*/ 3292471 h 3322819"/>
                <a:gd name="connsiteX6" fmla="*/ 224 w 4266798"/>
                <a:gd name="connsiteY6" fmla="*/ 2371521 h 3322819"/>
                <a:gd name="connsiteX0" fmla="*/ 7519 w 4274093"/>
                <a:gd name="connsiteY0" fmla="*/ 2371521 h 3322819"/>
                <a:gd name="connsiteX1" fmla="*/ 861128 w 4274093"/>
                <a:gd name="connsiteY1" fmla="*/ 455156 h 3322819"/>
                <a:gd name="connsiteX2" fmla="*/ 2848008 w 4274093"/>
                <a:gd name="connsiteY2" fmla="*/ 66641 h 3322819"/>
                <a:gd name="connsiteX3" fmla="*/ 4242499 w 4274093"/>
                <a:gd name="connsiteY3" fmla="*/ 1675285 h 3322819"/>
                <a:gd name="connsiteX4" fmla="*/ 3589939 w 4274093"/>
                <a:gd name="connsiteY4" fmla="*/ 3009767 h 3322819"/>
                <a:gd name="connsiteX5" fmla="*/ 1048092 w 4274093"/>
                <a:gd name="connsiteY5" fmla="*/ 3292471 h 3322819"/>
                <a:gd name="connsiteX6" fmla="*/ 7519 w 4274093"/>
                <a:gd name="connsiteY6" fmla="*/ 2371521 h 3322819"/>
                <a:gd name="connsiteX0" fmla="*/ 7519 w 4274093"/>
                <a:gd name="connsiteY0" fmla="*/ 2371521 h 3326937"/>
                <a:gd name="connsiteX1" fmla="*/ 861128 w 4274093"/>
                <a:gd name="connsiteY1" fmla="*/ 455156 h 3326937"/>
                <a:gd name="connsiteX2" fmla="*/ 2848008 w 4274093"/>
                <a:gd name="connsiteY2" fmla="*/ 66641 h 3326937"/>
                <a:gd name="connsiteX3" fmla="*/ 4242499 w 4274093"/>
                <a:gd name="connsiteY3" fmla="*/ 1675285 h 3326937"/>
                <a:gd name="connsiteX4" fmla="*/ 3589939 w 4274093"/>
                <a:gd name="connsiteY4" fmla="*/ 3009767 h 3326937"/>
                <a:gd name="connsiteX5" fmla="*/ 1048092 w 4274093"/>
                <a:gd name="connsiteY5" fmla="*/ 3292471 h 3326937"/>
                <a:gd name="connsiteX6" fmla="*/ 7519 w 4274093"/>
                <a:gd name="connsiteY6" fmla="*/ 2371521 h 3326937"/>
                <a:gd name="connsiteX0" fmla="*/ 7171 w 4304090"/>
                <a:gd name="connsiteY0" fmla="*/ 2381710 h 3330646"/>
                <a:gd name="connsiteX1" fmla="*/ 891125 w 4304090"/>
                <a:gd name="connsiteY1" fmla="*/ 455406 h 3330646"/>
                <a:gd name="connsiteX2" fmla="*/ 2878005 w 4304090"/>
                <a:gd name="connsiteY2" fmla="*/ 66891 h 3330646"/>
                <a:gd name="connsiteX3" fmla="*/ 4272496 w 4304090"/>
                <a:gd name="connsiteY3" fmla="*/ 1675535 h 3330646"/>
                <a:gd name="connsiteX4" fmla="*/ 3619936 w 4304090"/>
                <a:gd name="connsiteY4" fmla="*/ 3010017 h 3330646"/>
                <a:gd name="connsiteX5" fmla="*/ 1078089 w 4304090"/>
                <a:gd name="connsiteY5" fmla="*/ 3292721 h 3330646"/>
                <a:gd name="connsiteX6" fmla="*/ 7171 w 4304090"/>
                <a:gd name="connsiteY6" fmla="*/ 2381710 h 3330646"/>
                <a:gd name="connsiteX0" fmla="*/ 7171 w 4220256"/>
                <a:gd name="connsiteY0" fmla="*/ 2386679 h 3338207"/>
                <a:gd name="connsiteX1" fmla="*/ 891125 w 4220256"/>
                <a:gd name="connsiteY1" fmla="*/ 460375 h 3338207"/>
                <a:gd name="connsiteX2" fmla="*/ 2878005 w 4220256"/>
                <a:gd name="connsiteY2" fmla="*/ 71860 h 3338207"/>
                <a:gd name="connsiteX3" fmla="*/ 4181463 w 4220256"/>
                <a:gd name="connsiteY3" fmla="*/ 1571183 h 3338207"/>
                <a:gd name="connsiteX4" fmla="*/ 3619936 w 4220256"/>
                <a:gd name="connsiteY4" fmla="*/ 3014986 h 3338207"/>
                <a:gd name="connsiteX5" fmla="*/ 1078089 w 4220256"/>
                <a:gd name="connsiteY5" fmla="*/ 3297690 h 3338207"/>
                <a:gd name="connsiteX6" fmla="*/ 7171 w 4220256"/>
                <a:gd name="connsiteY6" fmla="*/ 2386679 h 3338207"/>
                <a:gd name="connsiteX0" fmla="*/ 7171 w 4220256"/>
                <a:gd name="connsiteY0" fmla="*/ 2386680 h 3338208"/>
                <a:gd name="connsiteX1" fmla="*/ 891125 w 4220256"/>
                <a:gd name="connsiteY1" fmla="*/ 460376 h 3338208"/>
                <a:gd name="connsiteX2" fmla="*/ 2878005 w 4220256"/>
                <a:gd name="connsiteY2" fmla="*/ 71861 h 3338208"/>
                <a:gd name="connsiteX3" fmla="*/ 4181463 w 4220256"/>
                <a:gd name="connsiteY3" fmla="*/ 1571184 h 3338208"/>
                <a:gd name="connsiteX4" fmla="*/ 3619936 w 4220256"/>
                <a:gd name="connsiteY4" fmla="*/ 3014987 h 3338208"/>
                <a:gd name="connsiteX5" fmla="*/ 1078089 w 4220256"/>
                <a:gd name="connsiteY5" fmla="*/ 3297691 h 3338208"/>
                <a:gd name="connsiteX6" fmla="*/ 7171 w 4220256"/>
                <a:gd name="connsiteY6" fmla="*/ 2386680 h 3338208"/>
                <a:gd name="connsiteX0" fmla="*/ 7129 w 4221536"/>
                <a:gd name="connsiteY0" fmla="*/ 2344994 h 3296522"/>
                <a:gd name="connsiteX1" fmla="*/ 891083 w 4221536"/>
                <a:gd name="connsiteY1" fmla="*/ 418690 h 3296522"/>
                <a:gd name="connsiteX2" fmla="*/ 2857733 w 4221536"/>
                <a:gd name="connsiteY2" fmla="*/ 79867 h 3296522"/>
                <a:gd name="connsiteX3" fmla="*/ 4181421 w 4221536"/>
                <a:gd name="connsiteY3" fmla="*/ 1529498 h 3296522"/>
                <a:gd name="connsiteX4" fmla="*/ 3619894 w 4221536"/>
                <a:gd name="connsiteY4" fmla="*/ 2973301 h 3296522"/>
                <a:gd name="connsiteX5" fmla="*/ 1078047 w 4221536"/>
                <a:gd name="connsiteY5" fmla="*/ 3256005 h 3296522"/>
                <a:gd name="connsiteX6" fmla="*/ 7129 w 4221536"/>
                <a:gd name="connsiteY6" fmla="*/ 2344994 h 3296522"/>
                <a:gd name="connsiteX0" fmla="*/ 7129 w 4185295"/>
                <a:gd name="connsiteY0" fmla="*/ 2348631 h 3298950"/>
                <a:gd name="connsiteX1" fmla="*/ 891083 w 4185295"/>
                <a:gd name="connsiteY1" fmla="*/ 422327 h 3298950"/>
                <a:gd name="connsiteX2" fmla="*/ 2857733 w 4185295"/>
                <a:gd name="connsiteY2" fmla="*/ 83504 h 3298950"/>
                <a:gd name="connsiteX3" fmla="*/ 4140961 w 4185295"/>
                <a:gd name="connsiteY3" fmla="*/ 1582826 h 3298950"/>
                <a:gd name="connsiteX4" fmla="*/ 3619894 w 4185295"/>
                <a:gd name="connsiteY4" fmla="*/ 2976938 h 3298950"/>
                <a:gd name="connsiteX5" fmla="*/ 1078047 w 4185295"/>
                <a:gd name="connsiteY5" fmla="*/ 3259642 h 3298950"/>
                <a:gd name="connsiteX6" fmla="*/ 7129 w 4185295"/>
                <a:gd name="connsiteY6" fmla="*/ 2348631 h 3298950"/>
                <a:gd name="connsiteX0" fmla="*/ 7129 w 4177098"/>
                <a:gd name="connsiteY0" fmla="*/ 2348631 h 3298951"/>
                <a:gd name="connsiteX1" fmla="*/ 891083 w 4177098"/>
                <a:gd name="connsiteY1" fmla="*/ 422327 h 3298951"/>
                <a:gd name="connsiteX2" fmla="*/ 2857733 w 4177098"/>
                <a:gd name="connsiteY2" fmla="*/ 83504 h 3298951"/>
                <a:gd name="connsiteX3" fmla="*/ 4140961 w 4177098"/>
                <a:gd name="connsiteY3" fmla="*/ 1582826 h 3298951"/>
                <a:gd name="connsiteX4" fmla="*/ 3619894 w 4177098"/>
                <a:gd name="connsiteY4" fmla="*/ 2976938 h 3298951"/>
                <a:gd name="connsiteX5" fmla="*/ 1078047 w 4177098"/>
                <a:gd name="connsiteY5" fmla="*/ 3259642 h 3298951"/>
                <a:gd name="connsiteX6" fmla="*/ 7129 w 4177098"/>
                <a:gd name="connsiteY6" fmla="*/ 2348631 h 3298951"/>
                <a:gd name="connsiteX0" fmla="*/ 7129 w 4177098"/>
                <a:gd name="connsiteY0" fmla="*/ 2339905 h 3290225"/>
                <a:gd name="connsiteX1" fmla="*/ 891083 w 4177098"/>
                <a:gd name="connsiteY1" fmla="*/ 413601 h 3290225"/>
                <a:gd name="connsiteX2" fmla="*/ 2857733 w 4177098"/>
                <a:gd name="connsiteY2" fmla="*/ 74778 h 3290225"/>
                <a:gd name="connsiteX3" fmla="*/ 4140961 w 4177098"/>
                <a:gd name="connsiteY3" fmla="*/ 1574100 h 3290225"/>
                <a:gd name="connsiteX4" fmla="*/ 3619894 w 4177098"/>
                <a:gd name="connsiteY4" fmla="*/ 2968212 h 3290225"/>
                <a:gd name="connsiteX5" fmla="*/ 1078047 w 4177098"/>
                <a:gd name="connsiteY5" fmla="*/ 3250916 h 3290225"/>
                <a:gd name="connsiteX6" fmla="*/ 7129 w 4177098"/>
                <a:gd name="connsiteY6" fmla="*/ 2339905 h 329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7098" h="3290225">
                  <a:moveTo>
                    <a:pt x="7129" y="2339905"/>
                  </a:moveTo>
                  <a:cubicBezTo>
                    <a:pt x="-64492" y="1717946"/>
                    <a:pt x="415982" y="791122"/>
                    <a:pt x="891083" y="413601"/>
                  </a:cubicBezTo>
                  <a:cubicBezTo>
                    <a:pt x="1366184" y="36080"/>
                    <a:pt x="2184592" y="-98761"/>
                    <a:pt x="2857733" y="74778"/>
                  </a:cubicBezTo>
                  <a:cubicBezTo>
                    <a:pt x="3530874" y="248317"/>
                    <a:pt x="4034163" y="1012355"/>
                    <a:pt x="4140961" y="1574100"/>
                  </a:cubicBezTo>
                  <a:cubicBezTo>
                    <a:pt x="4247759" y="2135845"/>
                    <a:pt x="4130379" y="2688743"/>
                    <a:pt x="3619894" y="2968212"/>
                  </a:cubicBezTo>
                  <a:cubicBezTo>
                    <a:pt x="3109409" y="3247681"/>
                    <a:pt x="1680174" y="3355634"/>
                    <a:pt x="1078047" y="3250916"/>
                  </a:cubicBezTo>
                  <a:cubicBezTo>
                    <a:pt x="475920" y="3146198"/>
                    <a:pt x="78750" y="2961864"/>
                    <a:pt x="7129" y="2339905"/>
                  </a:cubicBezTo>
                  <a:close/>
                </a:path>
              </a:pathLst>
            </a:custGeom>
            <a:gradFill flip="none" rotWithShape="1">
              <a:gsLst>
                <a:gs pos="29000">
                  <a:srgbClr val="FFEA8C"/>
                </a:gs>
                <a:gs pos="0">
                  <a:srgbClr val="FFF498"/>
                </a:gs>
                <a:gs pos="52000">
                  <a:schemeClr val="accent4">
                    <a:lumMod val="20000"/>
                    <a:lumOff val="80000"/>
                  </a:schemeClr>
                </a:gs>
                <a:gs pos="85000">
                  <a:schemeClr val="bg1"/>
                </a:gs>
              </a:gsLst>
              <a:lin ang="15000000" scaled="0"/>
              <a:tileRect/>
            </a:gradFill>
            <a:ln w="22225">
              <a:solidFill>
                <a:srgbClr val="680101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4" name="円/楕円 13"/>
            <p:cNvSpPr/>
            <p:nvPr/>
          </p:nvSpPr>
          <p:spPr>
            <a:xfrm>
              <a:off x="5134939" y="3924112"/>
              <a:ext cx="1028700" cy="935581"/>
            </a:xfrm>
            <a:prstGeom prst="ellipse">
              <a:avLst/>
            </a:prstGeom>
            <a:solidFill>
              <a:srgbClr val="FFA32F"/>
            </a:solidFill>
            <a:ln>
              <a:noFill/>
            </a:ln>
            <a:effectLst>
              <a:softEdge rad="152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6" name="フリーフォーム 15"/>
            <p:cNvSpPr/>
            <p:nvPr/>
          </p:nvSpPr>
          <p:spPr>
            <a:xfrm rot="21051614">
              <a:off x="4271400" y="2170616"/>
              <a:ext cx="1239610" cy="1246947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gradFill>
              <a:gsLst>
                <a:gs pos="75000">
                  <a:srgbClr val="FFEDE4"/>
                </a:gs>
                <a:gs pos="33000">
                  <a:srgbClr val="720102"/>
                </a:gs>
                <a:gs pos="53000">
                  <a:srgbClr val="8C0001"/>
                </a:gs>
                <a:gs pos="61000">
                  <a:srgbClr val="C00000"/>
                </a:gs>
                <a:gs pos="100000">
                  <a:schemeClr val="bg1"/>
                </a:gs>
              </a:gsLst>
              <a:lin ang="13800000" scaled="0"/>
            </a:gradFill>
            <a:ln>
              <a:solidFill>
                <a:schemeClr val="accent2">
                  <a:lumMod val="50000"/>
                  <a:alpha val="40000"/>
                </a:schemeClr>
              </a:solidFill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8" name="フリーフォーム 17"/>
            <p:cNvSpPr/>
            <p:nvPr/>
          </p:nvSpPr>
          <p:spPr>
            <a:xfrm>
              <a:off x="5179392" y="2462333"/>
              <a:ext cx="1443396" cy="1267647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gradFill>
              <a:gsLst>
                <a:gs pos="52000">
                  <a:srgbClr val="720102"/>
                </a:gs>
                <a:gs pos="79000">
                  <a:srgbClr val="FFEDE4"/>
                </a:gs>
                <a:gs pos="41000">
                  <a:srgbClr val="720102"/>
                </a:gs>
                <a:gs pos="49000">
                  <a:srgbClr val="8C0001"/>
                </a:gs>
                <a:gs pos="63000">
                  <a:srgbClr val="C00000"/>
                </a:gs>
                <a:gs pos="100000">
                  <a:schemeClr val="bg1"/>
                </a:gs>
              </a:gsLst>
              <a:lin ang="14400000" scaled="0"/>
            </a:gradFill>
            <a:ln>
              <a:solidFill>
                <a:schemeClr val="accent2">
                  <a:lumMod val="50000"/>
                  <a:alpha val="40000"/>
                </a:schemeClr>
              </a:solidFill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grpSp>
          <p:nvGrpSpPr>
            <p:cNvPr id="13" name="図形グループ 12"/>
            <p:cNvGrpSpPr/>
            <p:nvPr/>
          </p:nvGrpSpPr>
          <p:grpSpPr>
            <a:xfrm rot="21285357">
              <a:off x="4231718" y="3720236"/>
              <a:ext cx="1030016" cy="571062"/>
              <a:chOff x="4090026" y="3760792"/>
              <a:chExt cx="937752" cy="514264"/>
            </a:xfrm>
          </p:grpSpPr>
          <p:grpSp>
            <p:nvGrpSpPr>
              <p:cNvPr id="8" name="図形グループ 7"/>
              <p:cNvGrpSpPr/>
              <p:nvPr/>
            </p:nvGrpSpPr>
            <p:grpSpPr>
              <a:xfrm>
                <a:off x="4090026" y="3760792"/>
                <a:ext cx="937752" cy="514264"/>
                <a:chOff x="2157054" y="3054736"/>
                <a:chExt cx="937752" cy="514264"/>
              </a:xfrm>
            </p:grpSpPr>
            <p:sp>
              <p:nvSpPr>
                <p:cNvPr id="9" name="円/楕円 8"/>
                <p:cNvSpPr/>
                <p:nvPr/>
              </p:nvSpPr>
              <p:spPr>
                <a:xfrm>
                  <a:off x="2157054" y="3054736"/>
                  <a:ext cx="270669" cy="272176"/>
                </a:xfrm>
                <a:prstGeom prst="ellipse">
                  <a:avLst/>
                </a:prstGeom>
                <a:gradFill>
                  <a:gsLst>
                    <a:gs pos="38000">
                      <a:srgbClr val="680101"/>
                    </a:gs>
                    <a:gs pos="87000">
                      <a:srgbClr val="FFEDE4"/>
                    </a:gs>
                    <a:gs pos="50000">
                      <a:srgbClr val="8C0001"/>
                    </a:gs>
                    <a:gs pos="63000">
                      <a:srgbClr val="C00000"/>
                    </a:gs>
                    <a:gs pos="100000">
                      <a:schemeClr val="bg1"/>
                    </a:gs>
                  </a:gsLst>
                  <a:lin ang="14400000" scaled="0"/>
                </a:gradFill>
                <a:ln>
                  <a:solidFill>
                    <a:srgbClr val="843C0C">
                      <a:alpha val="2600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463"/>
                </a:p>
              </p:txBody>
            </p:sp>
            <p:sp>
              <p:nvSpPr>
                <p:cNvPr id="10" name="円/楕円 9"/>
                <p:cNvSpPr/>
                <p:nvPr/>
              </p:nvSpPr>
              <p:spPr>
                <a:xfrm>
                  <a:off x="2753972" y="3261767"/>
                  <a:ext cx="340834" cy="307233"/>
                </a:xfrm>
                <a:prstGeom prst="ellipse">
                  <a:avLst/>
                </a:prstGeom>
                <a:gradFill>
                  <a:gsLst>
                    <a:gs pos="20000">
                      <a:srgbClr val="3B0001"/>
                    </a:gs>
                    <a:gs pos="87000">
                      <a:srgbClr val="FFEDE4"/>
                    </a:gs>
                    <a:gs pos="44000">
                      <a:srgbClr val="8C0001"/>
                    </a:gs>
                    <a:gs pos="57000">
                      <a:srgbClr val="C00000"/>
                    </a:gs>
                    <a:gs pos="100000">
                      <a:schemeClr val="bg1"/>
                    </a:gs>
                  </a:gsLst>
                  <a:lin ang="14400000" scaled="0"/>
                </a:gradFill>
                <a:ln>
                  <a:solidFill>
                    <a:srgbClr val="843C0C">
                      <a:alpha val="2600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463"/>
                </a:p>
              </p:txBody>
            </p:sp>
          </p:grpSp>
          <p:sp>
            <p:nvSpPr>
              <p:cNvPr id="11" name="円/楕円 10"/>
              <p:cNvSpPr/>
              <p:nvPr/>
            </p:nvSpPr>
            <p:spPr>
              <a:xfrm>
                <a:off x="4727689" y="3995585"/>
                <a:ext cx="113611" cy="1079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  <p:sp>
            <p:nvSpPr>
              <p:cNvPr id="12" name="円/楕円 11"/>
              <p:cNvSpPr/>
              <p:nvPr/>
            </p:nvSpPr>
            <p:spPr>
              <a:xfrm>
                <a:off x="4121783" y="3784701"/>
                <a:ext cx="77054" cy="8483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463"/>
              </a:p>
            </p:txBody>
          </p:sp>
        </p:grpSp>
        <p:sp>
          <p:nvSpPr>
            <p:cNvPr id="22" name="フリーフォーム 21"/>
            <p:cNvSpPr/>
            <p:nvPr/>
          </p:nvSpPr>
          <p:spPr>
            <a:xfrm rot="20219842">
              <a:off x="4370551" y="2247198"/>
              <a:ext cx="1013784" cy="586069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26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23" name="フリーフォーム 22"/>
            <p:cNvSpPr/>
            <p:nvPr/>
          </p:nvSpPr>
          <p:spPr>
            <a:xfrm rot="21341527">
              <a:off x="5348083" y="2467410"/>
              <a:ext cx="1212225" cy="757956"/>
            </a:xfrm>
            <a:custGeom>
              <a:avLst/>
              <a:gdLst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0188 h 1500188"/>
                <a:gd name="connsiteX1" fmla="*/ 257175 w 1800225"/>
                <a:gd name="connsiteY1" fmla="*/ 757238 h 1500188"/>
                <a:gd name="connsiteX2" fmla="*/ 771525 w 1800225"/>
                <a:gd name="connsiteY2" fmla="*/ 157163 h 1500188"/>
                <a:gd name="connsiteX3" fmla="*/ 1314450 w 1800225"/>
                <a:gd name="connsiteY3" fmla="*/ 0 h 1500188"/>
                <a:gd name="connsiteX4" fmla="*/ 1800225 w 1800225"/>
                <a:gd name="connsiteY4" fmla="*/ 85725 h 1500188"/>
                <a:gd name="connsiteX5" fmla="*/ 1757363 w 1800225"/>
                <a:gd name="connsiteY5" fmla="*/ 314325 h 1500188"/>
                <a:gd name="connsiteX6" fmla="*/ 1171575 w 1800225"/>
                <a:gd name="connsiteY6" fmla="*/ 357188 h 1500188"/>
                <a:gd name="connsiteX7" fmla="*/ 757238 w 1800225"/>
                <a:gd name="connsiteY7" fmla="*/ 585788 h 1500188"/>
                <a:gd name="connsiteX8" fmla="*/ 471488 w 1800225"/>
                <a:gd name="connsiteY8" fmla="*/ 771525 h 1500188"/>
                <a:gd name="connsiteX9" fmla="*/ 228600 w 1800225"/>
                <a:gd name="connsiteY9" fmla="*/ 1157288 h 1500188"/>
                <a:gd name="connsiteX10" fmla="*/ 0 w 1800225"/>
                <a:gd name="connsiteY10" fmla="*/ 1500188 h 1500188"/>
                <a:gd name="connsiteX0" fmla="*/ 0 w 1800225"/>
                <a:gd name="connsiteY0" fmla="*/ 1507232 h 1507232"/>
                <a:gd name="connsiteX1" fmla="*/ 257175 w 1800225"/>
                <a:gd name="connsiteY1" fmla="*/ 764282 h 1507232"/>
                <a:gd name="connsiteX2" fmla="*/ 771525 w 1800225"/>
                <a:gd name="connsiteY2" fmla="*/ 164207 h 1507232"/>
                <a:gd name="connsiteX3" fmla="*/ 1314450 w 1800225"/>
                <a:gd name="connsiteY3" fmla="*/ 7044 h 1507232"/>
                <a:gd name="connsiteX4" fmla="*/ 1800225 w 1800225"/>
                <a:gd name="connsiteY4" fmla="*/ 92769 h 1507232"/>
                <a:gd name="connsiteX5" fmla="*/ 1757363 w 1800225"/>
                <a:gd name="connsiteY5" fmla="*/ 321369 h 1507232"/>
                <a:gd name="connsiteX6" fmla="*/ 1171575 w 1800225"/>
                <a:gd name="connsiteY6" fmla="*/ 364232 h 1507232"/>
                <a:gd name="connsiteX7" fmla="*/ 757238 w 1800225"/>
                <a:gd name="connsiteY7" fmla="*/ 592832 h 1507232"/>
                <a:gd name="connsiteX8" fmla="*/ 471488 w 1800225"/>
                <a:gd name="connsiteY8" fmla="*/ 778569 h 1507232"/>
                <a:gd name="connsiteX9" fmla="*/ 228600 w 1800225"/>
                <a:gd name="connsiteY9" fmla="*/ 1164332 h 1507232"/>
                <a:gd name="connsiteX10" fmla="*/ 0 w 1800225"/>
                <a:gd name="connsiteY10" fmla="*/ 1507232 h 1507232"/>
                <a:gd name="connsiteX0" fmla="*/ 0 w 1885460"/>
                <a:gd name="connsiteY0" fmla="*/ 1507232 h 1507232"/>
                <a:gd name="connsiteX1" fmla="*/ 257175 w 1885460"/>
                <a:gd name="connsiteY1" fmla="*/ 764282 h 1507232"/>
                <a:gd name="connsiteX2" fmla="*/ 771525 w 1885460"/>
                <a:gd name="connsiteY2" fmla="*/ 164207 h 1507232"/>
                <a:gd name="connsiteX3" fmla="*/ 1314450 w 1885460"/>
                <a:gd name="connsiteY3" fmla="*/ 7044 h 1507232"/>
                <a:gd name="connsiteX4" fmla="*/ 1800225 w 1885460"/>
                <a:gd name="connsiteY4" fmla="*/ 92769 h 1507232"/>
                <a:gd name="connsiteX5" fmla="*/ 1757363 w 1885460"/>
                <a:gd name="connsiteY5" fmla="*/ 321369 h 1507232"/>
                <a:gd name="connsiteX6" fmla="*/ 1171575 w 1885460"/>
                <a:gd name="connsiteY6" fmla="*/ 364232 h 1507232"/>
                <a:gd name="connsiteX7" fmla="*/ 757238 w 1885460"/>
                <a:gd name="connsiteY7" fmla="*/ 592832 h 1507232"/>
                <a:gd name="connsiteX8" fmla="*/ 471488 w 1885460"/>
                <a:gd name="connsiteY8" fmla="*/ 778569 h 1507232"/>
                <a:gd name="connsiteX9" fmla="*/ 228600 w 1885460"/>
                <a:gd name="connsiteY9" fmla="*/ 1164332 h 1507232"/>
                <a:gd name="connsiteX10" fmla="*/ 0 w 1885460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757238 w 1880134"/>
                <a:gd name="connsiteY7" fmla="*/ 592832 h 1507232"/>
                <a:gd name="connsiteX8" fmla="*/ 471488 w 1880134"/>
                <a:gd name="connsiteY8" fmla="*/ 778569 h 1507232"/>
                <a:gd name="connsiteX9" fmla="*/ 228600 w 1880134"/>
                <a:gd name="connsiteY9" fmla="*/ 1164332 h 1507232"/>
                <a:gd name="connsiteX10" fmla="*/ 0 w 1880134"/>
                <a:gd name="connsiteY10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471488 w 1880134"/>
                <a:gd name="connsiteY7" fmla="*/ 778569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0 w 1880134"/>
                <a:gd name="connsiteY0" fmla="*/ 1507232 h 1507232"/>
                <a:gd name="connsiteX1" fmla="*/ 257175 w 1880134"/>
                <a:gd name="connsiteY1" fmla="*/ 764282 h 1507232"/>
                <a:gd name="connsiteX2" fmla="*/ 771525 w 1880134"/>
                <a:gd name="connsiteY2" fmla="*/ 164207 h 1507232"/>
                <a:gd name="connsiteX3" fmla="*/ 1314450 w 1880134"/>
                <a:gd name="connsiteY3" fmla="*/ 7044 h 1507232"/>
                <a:gd name="connsiteX4" fmla="*/ 1800225 w 1880134"/>
                <a:gd name="connsiteY4" fmla="*/ 92769 h 1507232"/>
                <a:gd name="connsiteX5" fmla="*/ 1757363 w 1880134"/>
                <a:gd name="connsiteY5" fmla="*/ 321369 h 1507232"/>
                <a:gd name="connsiteX6" fmla="*/ 1171575 w 1880134"/>
                <a:gd name="connsiteY6" fmla="*/ 364232 h 1507232"/>
                <a:gd name="connsiteX7" fmla="*/ 600075 w 1880134"/>
                <a:gd name="connsiteY7" fmla="*/ 749994 h 1507232"/>
                <a:gd name="connsiteX8" fmla="*/ 228600 w 1880134"/>
                <a:gd name="connsiteY8" fmla="*/ 1164332 h 1507232"/>
                <a:gd name="connsiteX9" fmla="*/ 0 w 1880134"/>
                <a:gd name="connsiteY9" fmla="*/ 1507232 h 1507232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49994 h 1507240"/>
                <a:gd name="connsiteX8" fmla="*/ 10636 w 1890770"/>
                <a:gd name="connsiteY8" fmla="*/ 1507232 h 1507240"/>
                <a:gd name="connsiteX0" fmla="*/ 10636 w 1890770"/>
                <a:gd name="connsiteY0" fmla="*/ 1507232 h 1507240"/>
                <a:gd name="connsiteX1" fmla="*/ 267811 w 1890770"/>
                <a:gd name="connsiteY1" fmla="*/ 764282 h 1507240"/>
                <a:gd name="connsiteX2" fmla="*/ 782161 w 1890770"/>
                <a:gd name="connsiteY2" fmla="*/ 164207 h 1507240"/>
                <a:gd name="connsiteX3" fmla="*/ 1325086 w 1890770"/>
                <a:gd name="connsiteY3" fmla="*/ 7044 h 1507240"/>
                <a:gd name="connsiteX4" fmla="*/ 1810861 w 1890770"/>
                <a:gd name="connsiteY4" fmla="*/ 92769 h 1507240"/>
                <a:gd name="connsiteX5" fmla="*/ 1767999 w 1890770"/>
                <a:gd name="connsiteY5" fmla="*/ 321369 h 1507240"/>
                <a:gd name="connsiteX6" fmla="*/ 1182211 w 1890770"/>
                <a:gd name="connsiteY6" fmla="*/ 364232 h 1507240"/>
                <a:gd name="connsiteX7" fmla="*/ 610711 w 1890770"/>
                <a:gd name="connsiteY7" fmla="*/ 721419 h 1507240"/>
                <a:gd name="connsiteX8" fmla="*/ 10636 w 1890770"/>
                <a:gd name="connsiteY8" fmla="*/ 1507232 h 1507240"/>
                <a:gd name="connsiteX0" fmla="*/ 10636 w 1856523"/>
                <a:gd name="connsiteY0" fmla="*/ 1507232 h 1507240"/>
                <a:gd name="connsiteX1" fmla="*/ 267811 w 1856523"/>
                <a:gd name="connsiteY1" fmla="*/ 764282 h 1507240"/>
                <a:gd name="connsiteX2" fmla="*/ 782161 w 1856523"/>
                <a:gd name="connsiteY2" fmla="*/ 164207 h 1507240"/>
                <a:gd name="connsiteX3" fmla="*/ 1325086 w 1856523"/>
                <a:gd name="connsiteY3" fmla="*/ 7044 h 1507240"/>
                <a:gd name="connsiteX4" fmla="*/ 1810861 w 1856523"/>
                <a:gd name="connsiteY4" fmla="*/ 92769 h 1507240"/>
                <a:gd name="connsiteX5" fmla="*/ 1767999 w 1856523"/>
                <a:gd name="connsiteY5" fmla="*/ 321369 h 1507240"/>
                <a:gd name="connsiteX6" fmla="*/ 1210786 w 1856523"/>
                <a:gd name="connsiteY6" fmla="*/ 364232 h 1507240"/>
                <a:gd name="connsiteX7" fmla="*/ 610711 w 1856523"/>
                <a:gd name="connsiteY7" fmla="*/ 721419 h 1507240"/>
                <a:gd name="connsiteX8" fmla="*/ 10636 w 1856523"/>
                <a:gd name="connsiteY8" fmla="*/ 1507232 h 1507240"/>
                <a:gd name="connsiteX0" fmla="*/ 10636 w 1895874"/>
                <a:gd name="connsiteY0" fmla="*/ 1432900 h 1432908"/>
                <a:gd name="connsiteX1" fmla="*/ 267811 w 1895874"/>
                <a:gd name="connsiteY1" fmla="*/ 689950 h 1432908"/>
                <a:gd name="connsiteX2" fmla="*/ 782161 w 1895874"/>
                <a:gd name="connsiteY2" fmla="*/ 89875 h 1432908"/>
                <a:gd name="connsiteX3" fmla="*/ 1810861 w 1895874"/>
                <a:gd name="connsiteY3" fmla="*/ 18437 h 1432908"/>
                <a:gd name="connsiteX4" fmla="*/ 1767999 w 1895874"/>
                <a:gd name="connsiteY4" fmla="*/ 247037 h 1432908"/>
                <a:gd name="connsiteX5" fmla="*/ 1210786 w 1895874"/>
                <a:gd name="connsiteY5" fmla="*/ 289900 h 1432908"/>
                <a:gd name="connsiteX6" fmla="*/ 610711 w 1895874"/>
                <a:gd name="connsiteY6" fmla="*/ 647087 h 1432908"/>
                <a:gd name="connsiteX7" fmla="*/ 10636 w 1895874"/>
                <a:gd name="connsiteY7" fmla="*/ 1432900 h 1432908"/>
                <a:gd name="connsiteX0" fmla="*/ 10636 w 1895874"/>
                <a:gd name="connsiteY0" fmla="*/ 1486366 h 1486374"/>
                <a:gd name="connsiteX1" fmla="*/ 267811 w 1895874"/>
                <a:gd name="connsiteY1" fmla="*/ 743416 h 1486374"/>
                <a:gd name="connsiteX2" fmla="*/ 782161 w 1895874"/>
                <a:gd name="connsiteY2" fmla="*/ 143341 h 1486374"/>
                <a:gd name="connsiteX3" fmla="*/ 1810861 w 1895874"/>
                <a:gd name="connsiteY3" fmla="*/ 71903 h 1486374"/>
                <a:gd name="connsiteX4" fmla="*/ 1767999 w 1895874"/>
                <a:gd name="connsiteY4" fmla="*/ 300503 h 1486374"/>
                <a:gd name="connsiteX5" fmla="*/ 1210786 w 1895874"/>
                <a:gd name="connsiteY5" fmla="*/ 343366 h 1486374"/>
                <a:gd name="connsiteX6" fmla="*/ 610711 w 1895874"/>
                <a:gd name="connsiteY6" fmla="*/ 700553 h 1486374"/>
                <a:gd name="connsiteX7" fmla="*/ 10636 w 1895874"/>
                <a:gd name="connsiteY7" fmla="*/ 1486366 h 1486374"/>
                <a:gd name="connsiteX0" fmla="*/ 11628 w 1887461"/>
                <a:gd name="connsiteY0" fmla="*/ 1515757 h 1515765"/>
                <a:gd name="connsiteX1" fmla="*/ 268803 w 1887461"/>
                <a:gd name="connsiteY1" fmla="*/ 772807 h 1515765"/>
                <a:gd name="connsiteX2" fmla="*/ 911741 w 1887461"/>
                <a:gd name="connsiteY2" fmla="*/ 129869 h 1515765"/>
                <a:gd name="connsiteX3" fmla="*/ 1811853 w 1887461"/>
                <a:gd name="connsiteY3" fmla="*/ 101294 h 1515765"/>
                <a:gd name="connsiteX4" fmla="*/ 1768991 w 1887461"/>
                <a:gd name="connsiteY4" fmla="*/ 329894 h 1515765"/>
                <a:gd name="connsiteX5" fmla="*/ 1211778 w 1887461"/>
                <a:gd name="connsiteY5" fmla="*/ 372757 h 1515765"/>
                <a:gd name="connsiteX6" fmla="*/ 611703 w 1887461"/>
                <a:gd name="connsiteY6" fmla="*/ 729944 h 1515765"/>
                <a:gd name="connsiteX7" fmla="*/ 11628 w 1887461"/>
                <a:gd name="connsiteY7" fmla="*/ 1515757 h 1515765"/>
                <a:gd name="connsiteX0" fmla="*/ 14402 w 1890235"/>
                <a:gd name="connsiteY0" fmla="*/ 1455889 h 1455897"/>
                <a:gd name="connsiteX1" fmla="*/ 228714 w 1890235"/>
                <a:gd name="connsiteY1" fmla="*/ 727226 h 1455897"/>
                <a:gd name="connsiteX2" fmla="*/ 914515 w 1890235"/>
                <a:gd name="connsiteY2" fmla="*/ 70001 h 1455897"/>
                <a:gd name="connsiteX3" fmla="*/ 1814627 w 1890235"/>
                <a:gd name="connsiteY3" fmla="*/ 41426 h 1455897"/>
                <a:gd name="connsiteX4" fmla="*/ 1771765 w 1890235"/>
                <a:gd name="connsiteY4" fmla="*/ 270026 h 1455897"/>
                <a:gd name="connsiteX5" fmla="*/ 1214552 w 1890235"/>
                <a:gd name="connsiteY5" fmla="*/ 312889 h 1455897"/>
                <a:gd name="connsiteX6" fmla="*/ 614477 w 1890235"/>
                <a:gd name="connsiteY6" fmla="*/ 670076 h 1455897"/>
                <a:gd name="connsiteX7" fmla="*/ 14402 w 1890235"/>
                <a:gd name="connsiteY7" fmla="*/ 1455889 h 1455897"/>
                <a:gd name="connsiteX0" fmla="*/ 15329 w 1885951"/>
                <a:gd name="connsiteY0" fmla="*/ 1465035 h 1465043"/>
                <a:gd name="connsiteX1" fmla="*/ 229641 w 1885951"/>
                <a:gd name="connsiteY1" fmla="*/ 736372 h 1465043"/>
                <a:gd name="connsiteX2" fmla="*/ 986879 w 1885951"/>
                <a:gd name="connsiteY2" fmla="*/ 64860 h 1465043"/>
                <a:gd name="connsiteX3" fmla="*/ 1815554 w 1885951"/>
                <a:gd name="connsiteY3" fmla="*/ 50572 h 1465043"/>
                <a:gd name="connsiteX4" fmla="*/ 1772692 w 1885951"/>
                <a:gd name="connsiteY4" fmla="*/ 279172 h 1465043"/>
                <a:gd name="connsiteX5" fmla="*/ 1215479 w 1885951"/>
                <a:gd name="connsiteY5" fmla="*/ 322035 h 1465043"/>
                <a:gd name="connsiteX6" fmla="*/ 615404 w 1885951"/>
                <a:gd name="connsiteY6" fmla="*/ 679222 h 1465043"/>
                <a:gd name="connsiteX7" fmla="*/ 15329 w 1885951"/>
                <a:gd name="connsiteY7" fmla="*/ 1465035 h 1465043"/>
                <a:gd name="connsiteX0" fmla="*/ 15329 w 1885951"/>
                <a:gd name="connsiteY0" fmla="*/ 1471098 h 1471106"/>
                <a:gd name="connsiteX1" fmla="*/ 229641 w 1885951"/>
                <a:gd name="connsiteY1" fmla="*/ 742435 h 1471106"/>
                <a:gd name="connsiteX2" fmla="*/ 986879 w 1885951"/>
                <a:gd name="connsiteY2" fmla="*/ 70923 h 1471106"/>
                <a:gd name="connsiteX3" fmla="*/ 1815554 w 1885951"/>
                <a:gd name="connsiteY3" fmla="*/ 56635 h 1471106"/>
                <a:gd name="connsiteX4" fmla="*/ 1772692 w 1885951"/>
                <a:gd name="connsiteY4" fmla="*/ 285235 h 1471106"/>
                <a:gd name="connsiteX5" fmla="*/ 1215479 w 1885951"/>
                <a:gd name="connsiteY5" fmla="*/ 328098 h 1471106"/>
                <a:gd name="connsiteX6" fmla="*/ 615404 w 1885951"/>
                <a:gd name="connsiteY6" fmla="*/ 685285 h 1471106"/>
                <a:gd name="connsiteX7" fmla="*/ 15329 w 1885951"/>
                <a:gd name="connsiteY7" fmla="*/ 1471098 h 1471106"/>
                <a:gd name="connsiteX0" fmla="*/ 15329 w 1814712"/>
                <a:gd name="connsiteY0" fmla="*/ 1488188 h 1488196"/>
                <a:gd name="connsiteX1" fmla="*/ 229641 w 1814712"/>
                <a:gd name="connsiteY1" fmla="*/ 759525 h 1488196"/>
                <a:gd name="connsiteX2" fmla="*/ 986879 w 1814712"/>
                <a:gd name="connsiteY2" fmla="*/ 88013 h 1488196"/>
                <a:gd name="connsiteX3" fmla="*/ 1686966 w 1814712"/>
                <a:gd name="connsiteY3" fmla="*/ 30862 h 1488196"/>
                <a:gd name="connsiteX4" fmla="*/ 1772692 w 1814712"/>
                <a:gd name="connsiteY4" fmla="*/ 302325 h 1488196"/>
                <a:gd name="connsiteX5" fmla="*/ 1215479 w 1814712"/>
                <a:gd name="connsiteY5" fmla="*/ 345188 h 1488196"/>
                <a:gd name="connsiteX6" fmla="*/ 615404 w 1814712"/>
                <a:gd name="connsiteY6" fmla="*/ 702375 h 1488196"/>
                <a:gd name="connsiteX7" fmla="*/ 15329 w 1814712"/>
                <a:gd name="connsiteY7" fmla="*/ 1488188 h 1488196"/>
                <a:gd name="connsiteX0" fmla="*/ 15329 w 1794387"/>
                <a:gd name="connsiteY0" fmla="*/ 1488188 h 1488196"/>
                <a:gd name="connsiteX1" fmla="*/ 229641 w 1794387"/>
                <a:gd name="connsiteY1" fmla="*/ 759525 h 1488196"/>
                <a:gd name="connsiteX2" fmla="*/ 986879 w 1794387"/>
                <a:gd name="connsiteY2" fmla="*/ 88013 h 1488196"/>
                <a:gd name="connsiteX3" fmla="*/ 1686966 w 1794387"/>
                <a:gd name="connsiteY3" fmla="*/ 30862 h 1488196"/>
                <a:gd name="connsiteX4" fmla="*/ 1744117 w 1794387"/>
                <a:gd name="connsiteY4" fmla="*/ 302325 h 1488196"/>
                <a:gd name="connsiteX5" fmla="*/ 1215479 w 1794387"/>
                <a:gd name="connsiteY5" fmla="*/ 345188 h 1488196"/>
                <a:gd name="connsiteX6" fmla="*/ 615404 w 1794387"/>
                <a:gd name="connsiteY6" fmla="*/ 702375 h 1488196"/>
                <a:gd name="connsiteX7" fmla="*/ 15329 w 1794387"/>
                <a:gd name="connsiteY7" fmla="*/ 1488188 h 1488196"/>
                <a:gd name="connsiteX0" fmla="*/ 9117 w 1788175"/>
                <a:gd name="connsiteY0" fmla="*/ 1489809 h 1489818"/>
                <a:gd name="connsiteX1" fmla="*/ 337729 w 1788175"/>
                <a:gd name="connsiteY1" fmla="*/ 789721 h 1489818"/>
                <a:gd name="connsiteX2" fmla="*/ 980667 w 1788175"/>
                <a:gd name="connsiteY2" fmla="*/ 89634 h 1489818"/>
                <a:gd name="connsiteX3" fmla="*/ 1680754 w 1788175"/>
                <a:gd name="connsiteY3" fmla="*/ 32483 h 1489818"/>
                <a:gd name="connsiteX4" fmla="*/ 1737905 w 1788175"/>
                <a:gd name="connsiteY4" fmla="*/ 303946 h 1489818"/>
                <a:gd name="connsiteX5" fmla="*/ 1209267 w 1788175"/>
                <a:gd name="connsiteY5" fmla="*/ 346809 h 1489818"/>
                <a:gd name="connsiteX6" fmla="*/ 609192 w 1788175"/>
                <a:gd name="connsiteY6" fmla="*/ 703996 h 1489818"/>
                <a:gd name="connsiteX7" fmla="*/ 9117 w 1788175"/>
                <a:gd name="connsiteY7" fmla="*/ 1489809 h 1489818"/>
                <a:gd name="connsiteX0" fmla="*/ 10691 w 1789749"/>
                <a:gd name="connsiteY0" fmla="*/ 1489809 h 1489820"/>
                <a:gd name="connsiteX1" fmla="*/ 339303 w 1789749"/>
                <a:gd name="connsiteY1" fmla="*/ 789721 h 1489820"/>
                <a:gd name="connsiteX2" fmla="*/ 982241 w 1789749"/>
                <a:gd name="connsiteY2" fmla="*/ 89634 h 1489820"/>
                <a:gd name="connsiteX3" fmla="*/ 1682328 w 1789749"/>
                <a:gd name="connsiteY3" fmla="*/ 32483 h 1489820"/>
                <a:gd name="connsiteX4" fmla="*/ 1739479 w 1789749"/>
                <a:gd name="connsiteY4" fmla="*/ 303946 h 1489820"/>
                <a:gd name="connsiteX5" fmla="*/ 1210841 w 1789749"/>
                <a:gd name="connsiteY5" fmla="*/ 346809 h 1489820"/>
                <a:gd name="connsiteX6" fmla="*/ 610766 w 1789749"/>
                <a:gd name="connsiteY6" fmla="*/ 703996 h 1489820"/>
                <a:gd name="connsiteX7" fmla="*/ 10691 w 1789749"/>
                <a:gd name="connsiteY7" fmla="*/ 1489809 h 1489820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610165 w 1789148"/>
                <a:gd name="connsiteY6" fmla="*/ 700794 h 1486616"/>
                <a:gd name="connsiteX7" fmla="*/ 10090 w 1789148"/>
                <a:gd name="connsiteY7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719429 w 1789148"/>
                <a:gd name="connsiteY6" fmla="*/ 608097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0165 w 1789148"/>
                <a:gd name="connsiteY7" fmla="*/ 700794 h 1486616"/>
                <a:gd name="connsiteX8" fmla="*/ 10090 w 1789148"/>
                <a:gd name="connsiteY8" fmla="*/ 1486607 h 1486616"/>
                <a:gd name="connsiteX0" fmla="*/ 10090 w 1789148"/>
                <a:gd name="connsiteY0" fmla="*/ 1486607 h 1486616"/>
                <a:gd name="connsiteX1" fmla="*/ 352990 w 1789148"/>
                <a:gd name="connsiteY1" fmla="*/ 729369 h 1486616"/>
                <a:gd name="connsiteX2" fmla="*/ 981640 w 1789148"/>
                <a:gd name="connsiteY2" fmla="*/ 86432 h 1486616"/>
                <a:gd name="connsiteX3" fmla="*/ 1681727 w 1789148"/>
                <a:gd name="connsiteY3" fmla="*/ 29281 h 1486616"/>
                <a:gd name="connsiteX4" fmla="*/ 1738878 w 1789148"/>
                <a:gd name="connsiteY4" fmla="*/ 300744 h 1486616"/>
                <a:gd name="connsiteX5" fmla="*/ 1210240 w 1789148"/>
                <a:gd name="connsiteY5" fmla="*/ 343607 h 1486616"/>
                <a:gd name="connsiteX6" fmla="*/ 895735 w 1789148"/>
                <a:gd name="connsiteY6" fmla="*/ 491409 h 1486616"/>
                <a:gd name="connsiteX7" fmla="*/ 617584 w 1789148"/>
                <a:gd name="connsiteY7" fmla="*/ 781604 h 1486616"/>
                <a:gd name="connsiteX8" fmla="*/ 10090 w 1789148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895735 w 1787190"/>
                <a:gd name="connsiteY6" fmla="*/ 491409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906829 w 1787190"/>
                <a:gd name="connsiteY6" fmla="*/ 526475 h 1486616"/>
                <a:gd name="connsiteX7" fmla="*/ 617584 w 1787190"/>
                <a:gd name="connsiteY7" fmla="*/ 781604 h 1486616"/>
                <a:gd name="connsiteX8" fmla="*/ 10090 w 1787190"/>
                <a:gd name="connsiteY8" fmla="*/ 1486607 h 1486616"/>
                <a:gd name="connsiteX0" fmla="*/ 10090 w 1787190"/>
                <a:gd name="connsiteY0" fmla="*/ 1486607 h 1486616"/>
                <a:gd name="connsiteX1" fmla="*/ 352990 w 1787190"/>
                <a:gd name="connsiteY1" fmla="*/ 729369 h 1486616"/>
                <a:gd name="connsiteX2" fmla="*/ 981640 w 1787190"/>
                <a:gd name="connsiteY2" fmla="*/ 86432 h 1486616"/>
                <a:gd name="connsiteX3" fmla="*/ 1681727 w 1787190"/>
                <a:gd name="connsiteY3" fmla="*/ 29281 h 1486616"/>
                <a:gd name="connsiteX4" fmla="*/ 1738878 w 1787190"/>
                <a:gd name="connsiteY4" fmla="*/ 300744 h 1486616"/>
                <a:gd name="connsiteX5" fmla="*/ 1237940 w 1787190"/>
                <a:gd name="connsiteY5" fmla="*/ 345125 h 1486616"/>
                <a:gd name="connsiteX6" fmla="*/ 617584 w 1787190"/>
                <a:gd name="connsiteY6" fmla="*/ 781604 h 1486616"/>
                <a:gd name="connsiteX7" fmla="*/ 10090 w 1787190"/>
                <a:gd name="connsiteY7" fmla="*/ 1486607 h 1486616"/>
                <a:gd name="connsiteX0" fmla="*/ 10090 w 1787709"/>
                <a:gd name="connsiteY0" fmla="*/ 1486607 h 1486616"/>
                <a:gd name="connsiteX1" fmla="*/ 352990 w 1787709"/>
                <a:gd name="connsiteY1" fmla="*/ 729369 h 1486616"/>
                <a:gd name="connsiteX2" fmla="*/ 981640 w 1787709"/>
                <a:gd name="connsiteY2" fmla="*/ 86432 h 1486616"/>
                <a:gd name="connsiteX3" fmla="*/ 1681727 w 1787709"/>
                <a:gd name="connsiteY3" fmla="*/ 29281 h 1486616"/>
                <a:gd name="connsiteX4" fmla="*/ 1738878 w 1787709"/>
                <a:gd name="connsiteY4" fmla="*/ 300744 h 1486616"/>
                <a:gd name="connsiteX5" fmla="*/ 1230588 w 1787709"/>
                <a:gd name="connsiteY5" fmla="*/ 436615 h 1486616"/>
                <a:gd name="connsiteX6" fmla="*/ 617584 w 1787709"/>
                <a:gd name="connsiteY6" fmla="*/ 781604 h 1486616"/>
                <a:gd name="connsiteX7" fmla="*/ 10090 w 1787709"/>
                <a:gd name="connsiteY7" fmla="*/ 1486607 h 1486616"/>
                <a:gd name="connsiteX0" fmla="*/ 9980 w 1787599"/>
                <a:gd name="connsiteY0" fmla="*/ 1484767 h 1484775"/>
                <a:gd name="connsiteX1" fmla="*/ 355637 w 1787599"/>
                <a:gd name="connsiteY1" fmla="*/ 693222 h 1484775"/>
                <a:gd name="connsiteX2" fmla="*/ 981530 w 1787599"/>
                <a:gd name="connsiteY2" fmla="*/ 84592 h 1484775"/>
                <a:gd name="connsiteX3" fmla="*/ 1681617 w 1787599"/>
                <a:gd name="connsiteY3" fmla="*/ 27441 h 1484775"/>
                <a:gd name="connsiteX4" fmla="*/ 1738768 w 1787599"/>
                <a:gd name="connsiteY4" fmla="*/ 298904 h 1484775"/>
                <a:gd name="connsiteX5" fmla="*/ 1230478 w 1787599"/>
                <a:gd name="connsiteY5" fmla="*/ 434775 h 1484775"/>
                <a:gd name="connsiteX6" fmla="*/ 617474 w 1787599"/>
                <a:gd name="connsiteY6" fmla="*/ 779764 h 1484775"/>
                <a:gd name="connsiteX7" fmla="*/ 9980 w 1787599"/>
                <a:gd name="connsiteY7" fmla="*/ 1484767 h 148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7599" h="1484775">
                  <a:moveTo>
                    <a:pt x="9980" y="1484767"/>
                  </a:moveTo>
                  <a:cubicBezTo>
                    <a:pt x="-47170" y="1487148"/>
                    <a:pt x="150849" y="1012309"/>
                    <a:pt x="355637" y="693222"/>
                  </a:cubicBezTo>
                  <a:cubicBezTo>
                    <a:pt x="560425" y="374135"/>
                    <a:pt x="760533" y="195555"/>
                    <a:pt x="981530" y="84592"/>
                  </a:cubicBezTo>
                  <a:cubicBezTo>
                    <a:pt x="1202527" y="-26371"/>
                    <a:pt x="1555411" y="-8278"/>
                    <a:pt x="1681617" y="27441"/>
                  </a:cubicBezTo>
                  <a:cubicBezTo>
                    <a:pt x="1807823" y="63160"/>
                    <a:pt x="1813958" y="231015"/>
                    <a:pt x="1738768" y="298904"/>
                  </a:cubicBezTo>
                  <a:cubicBezTo>
                    <a:pt x="1663578" y="366793"/>
                    <a:pt x="1417360" y="354632"/>
                    <a:pt x="1230478" y="434775"/>
                  </a:cubicBezTo>
                  <a:cubicBezTo>
                    <a:pt x="1043596" y="514918"/>
                    <a:pt x="820890" y="604765"/>
                    <a:pt x="617474" y="779764"/>
                  </a:cubicBezTo>
                  <a:cubicBezTo>
                    <a:pt x="414058" y="954763"/>
                    <a:pt x="67130" y="1482386"/>
                    <a:pt x="9980" y="1484767"/>
                  </a:cubicBezTo>
                  <a:close/>
                </a:path>
              </a:pathLst>
            </a:custGeom>
            <a:solidFill>
              <a:schemeClr val="bg1">
                <a:alpha val="18000"/>
              </a:schemeClr>
            </a:solidFill>
            <a:ln>
              <a:noFill/>
            </a:ln>
            <a:effectLst>
              <a:softEdge rad="38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sp>
        <p:nvSpPr>
          <p:cNvPr id="138" name="円/楕円 137"/>
          <p:cNvSpPr/>
          <p:nvPr/>
        </p:nvSpPr>
        <p:spPr>
          <a:xfrm rot="4773230">
            <a:off x="2043666" y="5075120"/>
            <a:ext cx="465459" cy="470169"/>
          </a:xfrm>
          <a:prstGeom prst="ellipse">
            <a:avLst/>
          </a:prstGeom>
          <a:solidFill>
            <a:schemeClr val="bg1">
              <a:alpha val="46000"/>
            </a:schemeClr>
          </a:soli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63"/>
          </a:p>
        </p:txBody>
      </p:sp>
      <p:grpSp>
        <p:nvGrpSpPr>
          <p:cNvPr id="144" name="図形グループ 143"/>
          <p:cNvGrpSpPr/>
          <p:nvPr/>
        </p:nvGrpSpPr>
        <p:grpSpPr>
          <a:xfrm>
            <a:off x="4798752" y="2655107"/>
            <a:ext cx="4385793" cy="5061063"/>
            <a:chOff x="7305052" y="681972"/>
            <a:chExt cx="5397899" cy="5871544"/>
          </a:xfrm>
        </p:grpSpPr>
        <p:pic>
          <p:nvPicPr>
            <p:cNvPr id="145" name="図 144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Grayscale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0887479" flipH="1">
              <a:off x="7305052" y="1714967"/>
              <a:ext cx="4158693" cy="4838549"/>
            </a:xfrm>
            <a:prstGeom prst="rect">
              <a:avLst/>
            </a:prstGeom>
          </p:spPr>
        </p:pic>
        <p:pic>
          <p:nvPicPr>
            <p:cNvPr id="146" name="図 145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Grayscale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507868" flipH="1">
              <a:off x="8109798" y="681972"/>
              <a:ext cx="4593153" cy="5344034"/>
            </a:xfrm>
            <a:prstGeom prst="rect">
              <a:avLst/>
            </a:prstGeom>
          </p:spPr>
        </p:pic>
      </p:grpSp>
      <p:sp>
        <p:nvSpPr>
          <p:cNvPr id="149" name="円/楕円 148"/>
          <p:cNvSpPr/>
          <p:nvPr/>
        </p:nvSpPr>
        <p:spPr>
          <a:xfrm rot="411634">
            <a:off x="3806538" y="2795609"/>
            <a:ext cx="631820" cy="534176"/>
          </a:xfrm>
          <a:prstGeom prst="ellipse">
            <a:avLst/>
          </a:prstGeom>
          <a:solidFill>
            <a:srgbClr val="FFA32F"/>
          </a:solidFill>
          <a:ln>
            <a:noFill/>
          </a:ln>
          <a:effectLst>
            <a:softEdge rad="152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63"/>
          </a:p>
        </p:txBody>
      </p:sp>
      <p:grpSp>
        <p:nvGrpSpPr>
          <p:cNvPr id="154" name="図形グループ 153"/>
          <p:cNvGrpSpPr/>
          <p:nvPr/>
        </p:nvGrpSpPr>
        <p:grpSpPr>
          <a:xfrm>
            <a:off x="7774778" y="1402246"/>
            <a:ext cx="1319994" cy="1208063"/>
            <a:chOff x="9181843" y="950762"/>
            <a:chExt cx="1624608" cy="1486847"/>
          </a:xfrm>
        </p:grpSpPr>
        <p:sp>
          <p:nvSpPr>
            <p:cNvPr id="150" name="円/楕円 149"/>
            <p:cNvSpPr>
              <a:spLocks noChangeAspect="1"/>
            </p:cNvSpPr>
            <p:nvPr/>
          </p:nvSpPr>
          <p:spPr>
            <a:xfrm>
              <a:off x="10262234" y="2181981"/>
              <a:ext cx="180000" cy="1756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51" name="円/楕円 150"/>
            <p:cNvSpPr>
              <a:spLocks noChangeAspect="1"/>
            </p:cNvSpPr>
            <p:nvPr/>
          </p:nvSpPr>
          <p:spPr>
            <a:xfrm>
              <a:off x="9181843" y="950762"/>
              <a:ext cx="180000" cy="1756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52" name="円/楕円 151"/>
            <p:cNvSpPr>
              <a:spLocks noChangeAspect="1"/>
            </p:cNvSpPr>
            <p:nvPr/>
          </p:nvSpPr>
          <p:spPr>
            <a:xfrm>
              <a:off x="10698451" y="1154332"/>
              <a:ext cx="108000" cy="1053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53" name="円/楕円 152"/>
            <p:cNvSpPr>
              <a:spLocks noChangeAspect="1"/>
            </p:cNvSpPr>
            <p:nvPr/>
          </p:nvSpPr>
          <p:spPr>
            <a:xfrm>
              <a:off x="9218945" y="2297099"/>
              <a:ext cx="144000" cy="1405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155" name="図形グループ 154"/>
          <p:cNvGrpSpPr/>
          <p:nvPr/>
        </p:nvGrpSpPr>
        <p:grpSpPr>
          <a:xfrm rot="14007120">
            <a:off x="6222518" y="645709"/>
            <a:ext cx="1138580" cy="940619"/>
            <a:chOff x="9181843" y="950762"/>
            <a:chExt cx="1624608" cy="1486847"/>
          </a:xfrm>
        </p:grpSpPr>
        <p:sp>
          <p:nvSpPr>
            <p:cNvPr id="156" name="円/楕円 155"/>
            <p:cNvSpPr>
              <a:spLocks noChangeAspect="1"/>
            </p:cNvSpPr>
            <p:nvPr/>
          </p:nvSpPr>
          <p:spPr>
            <a:xfrm>
              <a:off x="10262234" y="2181981"/>
              <a:ext cx="180000" cy="1756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57" name="円/楕円 156"/>
            <p:cNvSpPr>
              <a:spLocks noChangeAspect="1"/>
            </p:cNvSpPr>
            <p:nvPr/>
          </p:nvSpPr>
          <p:spPr>
            <a:xfrm>
              <a:off x="9181843" y="950762"/>
              <a:ext cx="180000" cy="1756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58" name="円/楕円 157"/>
            <p:cNvSpPr>
              <a:spLocks noChangeAspect="1"/>
            </p:cNvSpPr>
            <p:nvPr/>
          </p:nvSpPr>
          <p:spPr>
            <a:xfrm>
              <a:off x="10698451" y="1154332"/>
              <a:ext cx="108000" cy="1053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59" name="円/楕円 158"/>
            <p:cNvSpPr>
              <a:spLocks noChangeAspect="1"/>
            </p:cNvSpPr>
            <p:nvPr/>
          </p:nvSpPr>
          <p:spPr>
            <a:xfrm>
              <a:off x="9218945" y="2297099"/>
              <a:ext cx="144000" cy="1405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160" name="図形グループ 159"/>
          <p:cNvGrpSpPr/>
          <p:nvPr/>
        </p:nvGrpSpPr>
        <p:grpSpPr>
          <a:xfrm rot="15988533">
            <a:off x="2062308" y="1898003"/>
            <a:ext cx="1108419" cy="1053423"/>
            <a:chOff x="9181843" y="950762"/>
            <a:chExt cx="1624608" cy="1486847"/>
          </a:xfrm>
        </p:grpSpPr>
        <p:sp>
          <p:nvSpPr>
            <p:cNvPr id="161" name="円/楕円 160"/>
            <p:cNvSpPr>
              <a:spLocks noChangeAspect="1"/>
            </p:cNvSpPr>
            <p:nvPr/>
          </p:nvSpPr>
          <p:spPr>
            <a:xfrm>
              <a:off x="10262234" y="2181981"/>
              <a:ext cx="180000" cy="1756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62" name="円/楕円 161"/>
            <p:cNvSpPr>
              <a:spLocks noChangeAspect="1"/>
            </p:cNvSpPr>
            <p:nvPr/>
          </p:nvSpPr>
          <p:spPr>
            <a:xfrm>
              <a:off x="9181843" y="950762"/>
              <a:ext cx="180000" cy="1756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63" name="円/楕円 162"/>
            <p:cNvSpPr>
              <a:spLocks noChangeAspect="1"/>
            </p:cNvSpPr>
            <p:nvPr/>
          </p:nvSpPr>
          <p:spPr>
            <a:xfrm>
              <a:off x="10698451" y="1154332"/>
              <a:ext cx="108000" cy="1053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64" name="円/楕円 163"/>
            <p:cNvSpPr>
              <a:spLocks noChangeAspect="1"/>
            </p:cNvSpPr>
            <p:nvPr/>
          </p:nvSpPr>
          <p:spPr>
            <a:xfrm>
              <a:off x="9218945" y="2297099"/>
              <a:ext cx="144000" cy="1405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165" name="図形グループ 164"/>
          <p:cNvGrpSpPr/>
          <p:nvPr/>
        </p:nvGrpSpPr>
        <p:grpSpPr>
          <a:xfrm rot="6170042">
            <a:off x="4216699" y="595103"/>
            <a:ext cx="1009855" cy="869461"/>
            <a:chOff x="9181843" y="950762"/>
            <a:chExt cx="1624608" cy="1486847"/>
          </a:xfrm>
        </p:grpSpPr>
        <p:sp>
          <p:nvSpPr>
            <p:cNvPr id="166" name="円/楕円 165"/>
            <p:cNvSpPr>
              <a:spLocks noChangeAspect="1"/>
            </p:cNvSpPr>
            <p:nvPr/>
          </p:nvSpPr>
          <p:spPr>
            <a:xfrm>
              <a:off x="10262234" y="2181981"/>
              <a:ext cx="180000" cy="1756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67" name="円/楕円 166"/>
            <p:cNvSpPr>
              <a:spLocks noChangeAspect="1"/>
            </p:cNvSpPr>
            <p:nvPr/>
          </p:nvSpPr>
          <p:spPr>
            <a:xfrm>
              <a:off x="9181843" y="950762"/>
              <a:ext cx="180000" cy="17563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68" name="円/楕円 167"/>
            <p:cNvSpPr>
              <a:spLocks noChangeAspect="1"/>
            </p:cNvSpPr>
            <p:nvPr/>
          </p:nvSpPr>
          <p:spPr>
            <a:xfrm>
              <a:off x="10698451" y="1154332"/>
              <a:ext cx="108000" cy="1053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  <p:sp>
          <p:nvSpPr>
            <p:cNvPr id="169" name="円/楕円 168"/>
            <p:cNvSpPr>
              <a:spLocks noChangeAspect="1"/>
            </p:cNvSpPr>
            <p:nvPr/>
          </p:nvSpPr>
          <p:spPr>
            <a:xfrm>
              <a:off x="9218945" y="2297099"/>
              <a:ext cx="144000" cy="1405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463"/>
            </a:p>
          </p:txBody>
        </p:sp>
      </p:grpSp>
      <p:grpSp>
        <p:nvGrpSpPr>
          <p:cNvPr id="170" name="図形グループ 169"/>
          <p:cNvGrpSpPr/>
          <p:nvPr/>
        </p:nvGrpSpPr>
        <p:grpSpPr>
          <a:xfrm>
            <a:off x="8034882" y="2285438"/>
            <a:ext cx="5610641" cy="5719967"/>
            <a:chOff x="7305052" y="681972"/>
            <a:chExt cx="5397899" cy="5871544"/>
          </a:xfrm>
        </p:grpSpPr>
        <p:pic>
          <p:nvPicPr>
            <p:cNvPr id="171" name="図 170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PencilGrayscale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0887479" flipH="1">
              <a:off x="7305052" y="1714967"/>
              <a:ext cx="4158693" cy="4838549"/>
            </a:xfrm>
            <a:prstGeom prst="rect">
              <a:avLst/>
            </a:prstGeom>
          </p:spPr>
        </p:pic>
        <p:pic>
          <p:nvPicPr>
            <p:cNvPr id="172" name="図 171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PencilGrayscale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507868" flipH="1">
              <a:off x="8109798" y="681972"/>
              <a:ext cx="4593153" cy="5344034"/>
            </a:xfrm>
            <a:prstGeom prst="rect">
              <a:avLst/>
            </a:prstGeom>
          </p:spPr>
        </p:pic>
      </p:grpSp>
      <p:grpSp>
        <p:nvGrpSpPr>
          <p:cNvPr id="173" name="図形グループ 172"/>
          <p:cNvGrpSpPr/>
          <p:nvPr/>
        </p:nvGrpSpPr>
        <p:grpSpPr>
          <a:xfrm rot="1206717">
            <a:off x="6785993" y="4393493"/>
            <a:ext cx="5610641" cy="3675705"/>
            <a:chOff x="7305052" y="681972"/>
            <a:chExt cx="5397899" cy="5871544"/>
          </a:xfrm>
        </p:grpSpPr>
        <p:pic>
          <p:nvPicPr>
            <p:cNvPr id="174" name="図 173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encilGrayscale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0887479" flipH="1">
              <a:off x="7305052" y="1714967"/>
              <a:ext cx="4158693" cy="4838549"/>
            </a:xfrm>
            <a:prstGeom prst="rect">
              <a:avLst/>
            </a:prstGeom>
          </p:spPr>
        </p:pic>
        <p:pic>
          <p:nvPicPr>
            <p:cNvPr id="175" name="図 174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PencilGrayscale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507868" flipH="1">
              <a:off x="8109798" y="681972"/>
              <a:ext cx="4593153" cy="5344034"/>
            </a:xfrm>
            <a:prstGeom prst="rect">
              <a:avLst/>
            </a:prstGeom>
          </p:spPr>
        </p:pic>
      </p:grpSp>
      <p:grpSp>
        <p:nvGrpSpPr>
          <p:cNvPr id="176" name="図形グループ 175"/>
          <p:cNvGrpSpPr/>
          <p:nvPr/>
        </p:nvGrpSpPr>
        <p:grpSpPr>
          <a:xfrm rot="20066687">
            <a:off x="-2502178" y="4775640"/>
            <a:ext cx="5610641" cy="3675705"/>
            <a:chOff x="7305052" y="681972"/>
            <a:chExt cx="5397899" cy="5871544"/>
          </a:xfrm>
        </p:grpSpPr>
        <p:pic>
          <p:nvPicPr>
            <p:cNvPr id="177" name="図 176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artisticPencilGrayscale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0887479" flipH="1">
              <a:off x="7305052" y="1714967"/>
              <a:ext cx="4158693" cy="4838549"/>
            </a:xfrm>
            <a:prstGeom prst="rect">
              <a:avLst/>
            </a:prstGeom>
          </p:spPr>
        </p:pic>
        <p:pic>
          <p:nvPicPr>
            <p:cNvPr id="178" name="図 177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encilGrayscale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507868" flipH="1">
              <a:off x="8109798" y="681972"/>
              <a:ext cx="4593153" cy="53440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4076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557" y="1176977"/>
            <a:ext cx="7586335" cy="29546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テキスト ボックス 2"/>
          <p:cNvSpPr txBox="1"/>
          <p:nvPr/>
        </p:nvSpPr>
        <p:spPr>
          <a:xfrm>
            <a:off x="2971800" y="876895"/>
            <a:ext cx="5119895" cy="31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63" dirty="0"/>
              <a:t>うさみみ形状＆色調整はこんな感じ。</a:t>
            </a: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9454" y="3711644"/>
            <a:ext cx="3351990" cy="20027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テキスト ボックス 4"/>
          <p:cNvSpPr txBox="1"/>
          <p:nvPr/>
        </p:nvSpPr>
        <p:spPr>
          <a:xfrm>
            <a:off x="5389080" y="4622905"/>
            <a:ext cx="3712058" cy="31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63" dirty="0"/>
              <a:t>月は黄色い円</a:t>
            </a:r>
            <a:r>
              <a:rPr lang="ja-JP" altLang="en-US" sz="1463"/>
              <a:t>を描いて光彩とぼかし。</a:t>
            </a:r>
            <a:endParaRPr lang="ja-JP" altLang="en-US" sz="1463" dirty="0"/>
          </a:p>
        </p:txBody>
      </p:sp>
    </p:spTree>
    <p:extLst>
      <p:ext uri="{BB962C8B-B14F-4D97-AF65-F5344CB8AC3E}">
        <p14:creationId xmlns:p14="http://schemas.microsoft.com/office/powerpoint/2010/main" val="111786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ホワイト">
  <a:themeElements>
    <a:clrScheme name="ホワイ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ホワイ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ホワイ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1709</TotalTime>
  <Words>35</Words>
  <Application>Microsoft Macintosh PowerPoint</Application>
  <PresentationFormat>A4 210x297 mm</PresentationFormat>
  <Paragraphs>6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0" baseType="lpstr">
      <vt:lpstr>Calibri</vt:lpstr>
      <vt:lpstr>Calibri Light</vt:lpstr>
      <vt:lpstr>ＭＳ Ｐゴシック</vt:lpstr>
      <vt:lpstr>Osaka</vt:lpstr>
      <vt:lpstr>Yu Gothic</vt:lpstr>
      <vt:lpstr>Arial</vt:lpstr>
      <vt:lpstr>ホワイト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83</cp:revision>
  <dcterms:created xsi:type="dcterms:W3CDTF">2017-04-12T12:42:32Z</dcterms:created>
  <dcterms:modified xsi:type="dcterms:W3CDTF">2018-09-22T22:32:58Z</dcterms:modified>
</cp:coreProperties>
</file>

<file path=docProps/thumbnail.jpeg>
</file>